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85" r:id="rId2"/>
    <p:sldId id="294" r:id="rId3"/>
    <p:sldId id="276" r:id="rId4"/>
    <p:sldId id="288" r:id="rId5"/>
    <p:sldId id="286" r:id="rId6"/>
    <p:sldId id="289" r:id="rId7"/>
    <p:sldId id="292" r:id="rId8"/>
    <p:sldId id="290" r:id="rId9"/>
    <p:sldId id="291" r:id="rId10"/>
  </p:sldIdLst>
  <p:sldSz cx="12192000" cy="6858000"/>
  <p:notesSz cx="6670675" cy="9777413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840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AB2"/>
    <a:srgbClr val="949493"/>
    <a:srgbClr val="6E6E6E"/>
    <a:srgbClr val="CFCFCF"/>
    <a:srgbClr val="C00000"/>
    <a:srgbClr val="FF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55" autoAdjust="0"/>
    <p:restoredTop sz="96586" autoAdjust="0"/>
  </p:normalViewPr>
  <p:slideViewPr>
    <p:cSldViewPr snapToGrid="0" showGuides="1">
      <p:cViewPr varScale="1">
        <p:scale>
          <a:sx n="124" d="100"/>
          <a:sy n="124" d="100"/>
        </p:scale>
        <p:origin x="920" y="168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52" d="100"/>
          <a:sy n="152" d="100"/>
        </p:scale>
        <p:origin x="706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6148003"/>
      </p:ext>
    </p:extLst>
  </p:cSld>
  <p:clrMap bg1="lt1" tx1="dk1" bg2="lt2" tx2="dk2" accent1="accent1" accent2="accent2" accent3="accent3" accent4="accent4" accent5="accent5" accent6="accent6" hlink="hlink" folHlink="folHlink"/>
  <p:hf/>
  <p:extLst>
    <p:ext uri="{56416CCD-93CA-4268-BC5B-53C4BB910035}">
      <p15:sldGuideLst xmlns:p15="http://schemas.microsoft.com/office/powerpoint/2012/main">
        <p15:guide id="1" orient="horz" pos="152" userDrawn="1">
          <p15:clr>
            <a:srgbClr val="F26B43"/>
          </p15:clr>
        </p15:guide>
        <p15:guide id="3" pos="3911" userDrawn="1">
          <p15:clr>
            <a:srgbClr val="F26B43"/>
          </p15:clr>
        </p15:guide>
        <p15:guide id="4" pos="294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01638" y="1222375"/>
            <a:ext cx="5867400" cy="33004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01638" y="4705380"/>
            <a:ext cx="5829300" cy="384985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7206293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266700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1338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808038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074738" indent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234" userDrawn="1">
          <p15:clr>
            <a:srgbClr val="F26B43"/>
          </p15:clr>
        </p15:guide>
        <p15:guide id="2" pos="3931" userDrawn="1">
          <p15:clr>
            <a:srgbClr val="F26B43"/>
          </p15:clr>
        </p15:guide>
        <p15:guide id="3" orient="horz" pos="402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8542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>
          <a:xfrm>
            <a:off x="5098506" y="9414088"/>
            <a:ext cx="753654" cy="229354"/>
          </a:xfrm>
          <a:prstGeom prst="rect">
            <a:avLst/>
          </a:prstGeom>
        </p:spPr>
        <p:txBody>
          <a:bodyPr/>
          <a:lstStyle/>
          <a:p>
            <a:r>
              <a:rPr lang="de-DE"/>
              <a:t>Novoferm | 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>
          <a:xfrm>
            <a:off x="0" y="9423078"/>
            <a:ext cx="2890626" cy="490569"/>
          </a:xfrm>
          <a:prstGeom prst="rect">
            <a:avLst/>
          </a:prstGeom>
        </p:spPr>
        <p:txBody>
          <a:bodyPr/>
          <a:lstStyle/>
          <a:p>
            <a:fld id="{0360C939-BAFF-4967-9AFF-ED6DA019C408}" type="datetime1">
              <a:rPr lang="de-DE" smtClean="0"/>
              <a:t>25.07.19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71475" y="9414259"/>
            <a:ext cx="2519151" cy="229012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852160" y="9405106"/>
            <a:ext cx="378778" cy="247319"/>
          </a:xfrm>
          <a:prstGeom prst="rect">
            <a:avLst/>
          </a:prstGeom>
        </p:spPr>
        <p:txBody>
          <a:bodyPr/>
          <a:lstStyle/>
          <a:p>
            <a:fld id="{9E7BE4D9-31C8-4D5B-A6C8-8E3596E32297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0904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>
          <a:xfrm>
            <a:off x="5098506" y="9414088"/>
            <a:ext cx="753654" cy="229354"/>
          </a:xfrm>
          <a:prstGeom prst="rect">
            <a:avLst/>
          </a:prstGeom>
        </p:spPr>
        <p:txBody>
          <a:bodyPr/>
          <a:lstStyle/>
          <a:p>
            <a:r>
              <a:rPr lang="de-DE"/>
              <a:t>Novoferm | 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>
          <a:xfrm>
            <a:off x="0" y="9423078"/>
            <a:ext cx="2890626" cy="490569"/>
          </a:xfrm>
          <a:prstGeom prst="rect">
            <a:avLst/>
          </a:prstGeom>
        </p:spPr>
        <p:txBody>
          <a:bodyPr/>
          <a:lstStyle/>
          <a:p>
            <a:fld id="{0360C939-BAFF-4967-9AFF-ED6DA019C408}" type="datetime1">
              <a:rPr lang="de-DE" smtClean="0"/>
              <a:t>25.07.19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71475" y="9414259"/>
            <a:ext cx="2519151" cy="229012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852160" y="9405106"/>
            <a:ext cx="378778" cy="247319"/>
          </a:xfrm>
          <a:prstGeom prst="rect">
            <a:avLst/>
          </a:prstGeom>
        </p:spPr>
        <p:txBody>
          <a:bodyPr/>
          <a:lstStyle/>
          <a:p>
            <a:fld id="{9E7BE4D9-31C8-4D5B-A6C8-8E3596E32297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6196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>
          <a:xfrm>
            <a:off x="5098506" y="9414088"/>
            <a:ext cx="753654" cy="229354"/>
          </a:xfrm>
          <a:prstGeom prst="rect">
            <a:avLst/>
          </a:prstGeom>
        </p:spPr>
        <p:txBody>
          <a:bodyPr/>
          <a:lstStyle/>
          <a:p>
            <a:r>
              <a:rPr lang="de-DE"/>
              <a:t>Novoferm | 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>
          <a:xfrm>
            <a:off x="0" y="9423078"/>
            <a:ext cx="2890626" cy="490569"/>
          </a:xfrm>
          <a:prstGeom prst="rect">
            <a:avLst/>
          </a:prstGeom>
        </p:spPr>
        <p:txBody>
          <a:bodyPr/>
          <a:lstStyle/>
          <a:p>
            <a:fld id="{0360C939-BAFF-4967-9AFF-ED6DA019C408}" type="datetime1">
              <a:rPr lang="de-DE" smtClean="0"/>
              <a:t>25.07.19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71475" y="9414259"/>
            <a:ext cx="2519151" cy="229012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852160" y="9405106"/>
            <a:ext cx="378778" cy="247319"/>
          </a:xfrm>
          <a:prstGeom prst="rect">
            <a:avLst/>
          </a:prstGeom>
        </p:spPr>
        <p:txBody>
          <a:bodyPr/>
          <a:lstStyle/>
          <a:p>
            <a:fld id="{9E7BE4D9-31C8-4D5B-A6C8-8E3596E32297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8853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>
          <a:xfrm>
            <a:off x="5098506" y="9414088"/>
            <a:ext cx="753654" cy="229354"/>
          </a:xfrm>
          <a:prstGeom prst="rect">
            <a:avLst/>
          </a:prstGeom>
        </p:spPr>
        <p:txBody>
          <a:bodyPr/>
          <a:lstStyle/>
          <a:p>
            <a:r>
              <a:rPr lang="de-DE"/>
              <a:t>Novoferm | 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>
          <a:xfrm>
            <a:off x="0" y="9423078"/>
            <a:ext cx="2890626" cy="490569"/>
          </a:xfrm>
          <a:prstGeom prst="rect">
            <a:avLst/>
          </a:prstGeom>
        </p:spPr>
        <p:txBody>
          <a:bodyPr/>
          <a:lstStyle/>
          <a:p>
            <a:fld id="{0360C939-BAFF-4967-9AFF-ED6DA019C408}" type="datetime1">
              <a:rPr lang="de-DE" smtClean="0"/>
              <a:t>25.07.19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71475" y="9414259"/>
            <a:ext cx="2519151" cy="229012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852160" y="9405106"/>
            <a:ext cx="378778" cy="247319"/>
          </a:xfrm>
          <a:prstGeom prst="rect">
            <a:avLst/>
          </a:prstGeom>
        </p:spPr>
        <p:txBody>
          <a:bodyPr/>
          <a:lstStyle/>
          <a:p>
            <a:fld id="{9E7BE4D9-31C8-4D5B-A6C8-8E3596E32297}" type="slidenum">
              <a:rPr lang="de-DE" smtClean="0"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0940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>
          <a:xfrm>
            <a:off x="5098506" y="9414088"/>
            <a:ext cx="753654" cy="229354"/>
          </a:xfrm>
          <a:prstGeom prst="rect">
            <a:avLst/>
          </a:prstGeom>
        </p:spPr>
        <p:txBody>
          <a:bodyPr/>
          <a:lstStyle/>
          <a:p>
            <a:r>
              <a:rPr lang="de-DE"/>
              <a:t>Novoferm | 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>
          <a:xfrm>
            <a:off x="0" y="9423078"/>
            <a:ext cx="2890626" cy="490569"/>
          </a:xfrm>
          <a:prstGeom prst="rect">
            <a:avLst/>
          </a:prstGeom>
        </p:spPr>
        <p:txBody>
          <a:bodyPr/>
          <a:lstStyle/>
          <a:p>
            <a:fld id="{0360C939-BAFF-4967-9AFF-ED6DA019C408}" type="datetime1">
              <a:rPr lang="de-DE" smtClean="0"/>
              <a:t>25.07.19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71475" y="9414259"/>
            <a:ext cx="2519151" cy="229012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852160" y="9405106"/>
            <a:ext cx="378778" cy="247319"/>
          </a:xfrm>
          <a:prstGeom prst="rect">
            <a:avLst/>
          </a:prstGeom>
        </p:spPr>
        <p:txBody>
          <a:bodyPr/>
          <a:lstStyle/>
          <a:p>
            <a:fld id="{9E7BE4D9-31C8-4D5B-A6C8-8E3596E32297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08143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>
          <a:xfrm>
            <a:off x="5098506" y="9414088"/>
            <a:ext cx="753654" cy="229354"/>
          </a:xfrm>
          <a:prstGeom prst="rect">
            <a:avLst/>
          </a:prstGeom>
        </p:spPr>
        <p:txBody>
          <a:bodyPr/>
          <a:lstStyle/>
          <a:p>
            <a:r>
              <a:rPr lang="de-DE"/>
              <a:t>Novoferm | 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>
          <a:xfrm>
            <a:off x="0" y="9423078"/>
            <a:ext cx="2890626" cy="490569"/>
          </a:xfrm>
          <a:prstGeom prst="rect">
            <a:avLst/>
          </a:prstGeom>
        </p:spPr>
        <p:txBody>
          <a:bodyPr/>
          <a:lstStyle/>
          <a:p>
            <a:fld id="{0360C939-BAFF-4967-9AFF-ED6DA019C408}" type="datetime1">
              <a:rPr lang="de-DE" smtClean="0"/>
              <a:t>25.07.19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71475" y="9414259"/>
            <a:ext cx="2519151" cy="229012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852160" y="9405106"/>
            <a:ext cx="378778" cy="247319"/>
          </a:xfrm>
          <a:prstGeom prst="rect">
            <a:avLst/>
          </a:prstGeom>
        </p:spPr>
        <p:txBody>
          <a:bodyPr/>
          <a:lstStyle/>
          <a:p>
            <a:fld id="{9E7BE4D9-31C8-4D5B-A6C8-8E3596E32297}" type="slidenum">
              <a:rPr lang="de-DE" smtClean="0"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88706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>
          <a:xfrm>
            <a:off x="5098506" y="9414088"/>
            <a:ext cx="753654" cy="229354"/>
          </a:xfrm>
          <a:prstGeom prst="rect">
            <a:avLst/>
          </a:prstGeom>
        </p:spPr>
        <p:txBody>
          <a:bodyPr/>
          <a:lstStyle/>
          <a:p>
            <a:r>
              <a:rPr lang="de-DE"/>
              <a:t>Novoferm | 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>
          <a:xfrm>
            <a:off x="0" y="9423078"/>
            <a:ext cx="2890626" cy="490569"/>
          </a:xfrm>
          <a:prstGeom prst="rect">
            <a:avLst/>
          </a:prstGeom>
        </p:spPr>
        <p:txBody>
          <a:bodyPr/>
          <a:lstStyle/>
          <a:p>
            <a:fld id="{0360C939-BAFF-4967-9AFF-ED6DA019C408}" type="datetime1">
              <a:rPr lang="de-DE" smtClean="0"/>
              <a:t>25.07.19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71475" y="9414259"/>
            <a:ext cx="2519151" cy="229012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852160" y="9405106"/>
            <a:ext cx="378778" cy="247319"/>
          </a:xfrm>
          <a:prstGeom prst="rect">
            <a:avLst/>
          </a:prstGeom>
        </p:spPr>
        <p:txBody>
          <a:bodyPr/>
          <a:lstStyle/>
          <a:p>
            <a:fld id="{9E7BE4D9-31C8-4D5B-A6C8-8E3596E32297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1880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/>
          </p:nvPr>
        </p:nvSpPr>
        <p:spPr>
          <a:xfrm>
            <a:off x="5098506" y="9414088"/>
            <a:ext cx="753654" cy="229354"/>
          </a:xfrm>
          <a:prstGeom prst="rect">
            <a:avLst/>
          </a:prstGeom>
        </p:spPr>
        <p:txBody>
          <a:bodyPr/>
          <a:lstStyle/>
          <a:p>
            <a:r>
              <a:rPr lang="de-DE"/>
              <a:t>Novoferm | 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idx="1"/>
          </p:nvPr>
        </p:nvSpPr>
        <p:spPr>
          <a:xfrm>
            <a:off x="0" y="9423078"/>
            <a:ext cx="2890626" cy="490569"/>
          </a:xfrm>
          <a:prstGeom prst="rect">
            <a:avLst/>
          </a:prstGeom>
        </p:spPr>
        <p:txBody>
          <a:bodyPr/>
          <a:lstStyle/>
          <a:p>
            <a:fld id="{0360C939-BAFF-4967-9AFF-ED6DA019C408}" type="datetime1">
              <a:rPr lang="de-DE" smtClean="0"/>
              <a:t>25.07.19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371475" y="9414259"/>
            <a:ext cx="2519151" cy="229012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852160" y="9405106"/>
            <a:ext cx="378778" cy="247319"/>
          </a:xfrm>
          <a:prstGeom prst="rect">
            <a:avLst/>
          </a:prstGeom>
        </p:spPr>
        <p:txBody>
          <a:bodyPr/>
          <a:lstStyle/>
          <a:p>
            <a:fld id="{9E7BE4D9-31C8-4D5B-A6C8-8E3596E32297}" type="slidenum">
              <a:rPr lang="de-DE" smtClean="0"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4308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ennseite | Unternehme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243138" y="4591547"/>
            <a:ext cx="6447708" cy="771469"/>
          </a:xfrm>
          <a:prstGeom prst="rect">
            <a:avLst/>
          </a:prstGeom>
        </p:spPr>
        <p:txBody>
          <a:bodyPr lIns="0" tIns="108000" rIns="0" anchor="t" anchorCtr="0"/>
          <a:lstStyle>
            <a:lvl1pPr algn="l">
              <a:defRPr sz="2100" b="1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Unternehmen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72150" y="5590078"/>
            <a:ext cx="5184775" cy="616513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spcAft>
                <a:spcPts val="0"/>
              </a:spcAft>
              <a:buNone/>
              <a:defRPr sz="1801" b="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1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de-DE" dirty="0"/>
              <a:t>Thema: Klicken &amp; Bearbeiten</a:t>
            </a:r>
            <a:br>
              <a:rPr lang="de-DE" dirty="0"/>
            </a:br>
            <a:r>
              <a:rPr lang="de-DE" dirty="0"/>
              <a:t>(Arial,18 PT)</a:t>
            </a:r>
          </a:p>
        </p:txBody>
      </p:sp>
      <p:sp>
        <p:nvSpPr>
          <p:cNvPr id="11" name="Textfeld 10"/>
          <p:cNvSpPr txBox="1"/>
          <p:nvPr userDrawn="1"/>
        </p:nvSpPr>
        <p:spPr>
          <a:xfrm>
            <a:off x="543775" y="532400"/>
            <a:ext cx="2694648" cy="78483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/>
          <a:p>
            <a:r>
              <a:rPr lang="de-DE" sz="1200" b="0" dirty="0"/>
              <a:t>Garage </a:t>
            </a:r>
            <a:r>
              <a:rPr lang="de-DE" sz="1200" b="0" dirty="0" err="1"/>
              <a:t>door</a:t>
            </a:r>
            <a:r>
              <a:rPr lang="de-DE" sz="1200" b="0" dirty="0"/>
              <a:t> </a:t>
            </a:r>
            <a:r>
              <a:rPr lang="de-DE" sz="1200" b="0" dirty="0" err="1"/>
              <a:t>systems</a:t>
            </a:r>
            <a:r>
              <a:rPr lang="de-DE" sz="1200" b="0" dirty="0"/>
              <a:t> </a:t>
            </a:r>
            <a:r>
              <a:rPr lang="de-DE" sz="1200" b="0" dirty="0" err="1"/>
              <a:t>and</a:t>
            </a:r>
            <a:r>
              <a:rPr lang="de-DE" sz="1200" b="0" dirty="0"/>
              <a:t> </a:t>
            </a:r>
            <a:r>
              <a:rPr lang="de-DE" sz="1200" b="0" dirty="0" err="1"/>
              <a:t>hinged</a:t>
            </a:r>
            <a:r>
              <a:rPr lang="de-DE" sz="1200" b="0" dirty="0"/>
              <a:t> </a:t>
            </a:r>
            <a:r>
              <a:rPr lang="de-DE" sz="1200" b="0" dirty="0" err="1"/>
              <a:t>doors</a:t>
            </a:r>
            <a:endParaRPr lang="de-DE" sz="1200" b="0" dirty="0"/>
          </a:p>
          <a:p>
            <a:r>
              <a:rPr lang="de-DE" sz="1200" b="0" dirty="0"/>
              <a:t>Project </a:t>
            </a:r>
            <a:r>
              <a:rPr lang="de-DE" sz="1200" b="0" dirty="0" err="1"/>
              <a:t>hinged</a:t>
            </a:r>
            <a:r>
              <a:rPr lang="de-DE" sz="1200" b="0" dirty="0"/>
              <a:t> </a:t>
            </a:r>
            <a:r>
              <a:rPr lang="de-DE" sz="1200" b="0" dirty="0" err="1"/>
              <a:t>doors</a:t>
            </a:r>
            <a:r>
              <a:rPr lang="de-DE" sz="1200" b="0" dirty="0"/>
              <a:t> </a:t>
            </a:r>
            <a:r>
              <a:rPr lang="de-DE" sz="1200" b="0" dirty="0" err="1"/>
              <a:t>and</a:t>
            </a:r>
            <a:r>
              <a:rPr lang="de-DE" sz="1200" b="0" dirty="0"/>
              <a:t> </a:t>
            </a:r>
            <a:r>
              <a:rPr lang="de-DE" sz="1200" b="0" dirty="0" err="1"/>
              <a:t>frames</a:t>
            </a:r>
            <a:endParaRPr lang="de-DE" sz="1200" b="0" dirty="0"/>
          </a:p>
          <a:p>
            <a:r>
              <a:rPr lang="de-DE" sz="1200" b="0" dirty="0"/>
              <a:t>Industrial </a:t>
            </a:r>
            <a:r>
              <a:rPr lang="de-DE" sz="1200" b="0" dirty="0" err="1"/>
              <a:t>door</a:t>
            </a:r>
            <a:r>
              <a:rPr lang="de-DE" sz="1200" b="0" dirty="0"/>
              <a:t> </a:t>
            </a:r>
            <a:r>
              <a:rPr lang="de-DE" sz="1200" b="0" dirty="0" err="1"/>
              <a:t>systems</a:t>
            </a:r>
            <a:endParaRPr lang="de-DE" sz="1200" b="0" dirty="0"/>
          </a:p>
          <a:p>
            <a:r>
              <a:rPr lang="de-DE" sz="1200" b="0" dirty="0"/>
              <a:t>Docking </a:t>
            </a:r>
            <a:r>
              <a:rPr lang="de-DE" sz="1200" b="0" dirty="0" err="1"/>
              <a:t>and</a:t>
            </a:r>
            <a:r>
              <a:rPr lang="de-DE" sz="1200" b="0" dirty="0"/>
              <a:t> </a:t>
            </a:r>
            <a:r>
              <a:rPr lang="de-DE" sz="1200" b="0" dirty="0" err="1"/>
              <a:t>logistics</a:t>
            </a:r>
            <a:r>
              <a:rPr lang="de-DE" sz="1200" b="0" dirty="0"/>
              <a:t> </a:t>
            </a:r>
            <a:r>
              <a:rPr lang="de-DE" sz="1200" b="0" dirty="0" err="1"/>
              <a:t>systems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970754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>
          <p15:clr>
            <a:srgbClr val="5ACBF0"/>
          </p15:clr>
        </p15:guide>
        <p15:guide id="2" orient="horz" pos="2886">
          <p15:clr>
            <a:srgbClr val="5ACBF0"/>
          </p15:clr>
        </p15:guide>
        <p15:guide id="3" pos="1413">
          <p15:clr>
            <a:srgbClr val="5ACBF0"/>
          </p15:clr>
        </p15:guide>
        <p15:guide id="4" orient="horz" pos="3521">
          <p15:clr>
            <a:srgbClr val="5ACBF0"/>
          </p15:clr>
        </p15:guide>
        <p15:guide id="5" pos="3636">
          <p15:clr>
            <a:srgbClr val="5ACBF0"/>
          </p15:clr>
        </p15:guide>
        <p15:guide id="6" pos="6902">
          <p15:clr>
            <a:srgbClr val="5ACBF0"/>
          </p15:clr>
        </p15:guide>
        <p15:guide id="7" pos="4566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ennseite | Home">
    <p:bg bwMode="gray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2243138" y="4591547"/>
            <a:ext cx="6447708" cy="771469"/>
          </a:xfrm>
          <a:prstGeom prst="rect">
            <a:avLst/>
          </a:prstGeom>
        </p:spPr>
        <p:txBody>
          <a:bodyPr lIns="0" tIns="108000" rIns="0" anchor="t" anchorCtr="0"/>
          <a:lstStyle>
            <a:lvl1pPr algn="l">
              <a:defRPr sz="2100" b="1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Garagentor-Systeme und Türen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72150" y="5590078"/>
            <a:ext cx="5184775" cy="616513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spcAft>
                <a:spcPts val="0"/>
              </a:spcAft>
              <a:buNone/>
              <a:defRPr sz="1801" b="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1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de-DE" dirty="0"/>
              <a:t>Thema: Klicken &amp; Bearbeiten</a:t>
            </a:r>
            <a:br>
              <a:rPr lang="de-DE" dirty="0"/>
            </a:br>
            <a:r>
              <a:rPr lang="de-DE" dirty="0"/>
              <a:t>(Arial,18 PT)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E92AA0C-1F6A-4149-9999-75AE184BF57A}"/>
              </a:ext>
            </a:extLst>
          </p:cNvPr>
          <p:cNvSpPr txBox="1"/>
          <p:nvPr userDrawn="1"/>
        </p:nvSpPr>
        <p:spPr bwMode="auto">
          <a:xfrm>
            <a:off x="543775" y="532400"/>
            <a:ext cx="2909451" cy="78483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/>
          <a:p>
            <a:r>
              <a:rPr lang="de-DE" sz="1200" b="1" dirty="0"/>
              <a:t>Garage </a:t>
            </a:r>
            <a:r>
              <a:rPr lang="de-DE" sz="1200" b="1" dirty="0" err="1"/>
              <a:t>door</a:t>
            </a:r>
            <a:r>
              <a:rPr lang="de-DE" sz="1200" b="1" dirty="0"/>
              <a:t> </a:t>
            </a:r>
            <a:r>
              <a:rPr lang="de-DE" sz="1200" b="1" dirty="0" err="1"/>
              <a:t>systems</a:t>
            </a:r>
            <a:r>
              <a:rPr lang="de-DE" sz="1200" b="1" dirty="0"/>
              <a:t> </a:t>
            </a:r>
            <a:r>
              <a:rPr lang="de-DE" sz="1200" b="1" dirty="0" err="1"/>
              <a:t>and</a:t>
            </a:r>
            <a:r>
              <a:rPr lang="de-DE" sz="1200" b="1" dirty="0"/>
              <a:t> </a:t>
            </a:r>
            <a:r>
              <a:rPr lang="de-DE" sz="1200" b="1" dirty="0" err="1"/>
              <a:t>hinged</a:t>
            </a:r>
            <a:r>
              <a:rPr lang="de-DE" sz="1200" b="1" dirty="0"/>
              <a:t> </a:t>
            </a:r>
            <a:r>
              <a:rPr lang="de-DE" sz="1200" b="1" dirty="0" err="1"/>
              <a:t>doors</a:t>
            </a:r>
            <a:endParaRPr lang="de-DE" sz="1200" b="1" dirty="0"/>
          </a:p>
          <a:p>
            <a:r>
              <a:rPr lang="de-DE" sz="1200" b="0" dirty="0"/>
              <a:t>Project </a:t>
            </a:r>
            <a:r>
              <a:rPr lang="de-DE" sz="1200" b="0" dirty="0" err="1"/>
              <a:t>hinged</a:t>
            </a:r>
            <a:r>
              <a:rPr lang="de-DE" sz="1200" b="0" dirty="0"/>
              <a:t> </a:t>
            </a:r>
            <a:r>
              <a:rPr lang="de-DE" sz="1200" b="0" dirty="0" err="1"/>
              <a:t>doors</a:t>
            </a:r>
            <a:r>
              <a:rPr lang="de-DE" sz="1200" b="0" dirty="0"/>
              <a:t> </a:t>
            </a:r>
            <a:r>
              <a:rPr lang="de-DE" sz="1200" b="0" dirty="0" err="1"/>
              <a:t>and</a:t>
            </a:r>
            <a:r>
              <a:rPr lang="de-DE" sz="1200" b="0" dirty="0"/>
              <a:t> </a:t>
            </a:r>
            <a:r>
              <a:rPr lang="de-DE" sz="1200" b="0" dirty="0" err="1"/>
              <a:t>frames</a:t>
            </a:r>
            <a:endParaRPr lang="de-DE" sz="1200" b="0" dirty="0"/>
          </a:p>
          <a:p>
            <a:r>
              <a:rPr lang="de-DE" sz="1200" b="0" dirty="0"/>
              <a:t>Industrial </a:t>
            </a:r>
            <a:r>
              <a:rPr lang="de-DE" sz="1200" b="0" dirty="0" err="1"/>
              <a:t>door</a:t>
            </a:r>
            <a:r>
              <a:rPr lang="de-DE" sz="1200" b="0" dirty="0"/>
              <a:t> </a:t>
            </a:r>
            <a:r>
              <a:rPr lang="de-DE" sz="1200" b="0" dirty="0" err="1"/>
              <a:t>systems</a:t>
            </a:r>
            <a:endParaRPr lang="de-DE" sz="1200" b="0" dirty="0"/>
          </a:p>
          <a:p>
            <a:r>
              <a:rPr lang="de-DE" sz="1200" b="0" dirty="0"/>
              <a:t>Docking </a:t>
            </a:r>
            <a:r>
              <a:rPr lang="de-DE" sz="1200" b="0" dirty="0" err="1"/>
              <a:t>and</a:t>
            </a:r>
            <a:r>
              <a:rPr lang="de-DE" sz="1200" b="0" dirty="0"/>
              <a:t> </a:t>
            </a:r>
            <a:r>
              <a:rPr lang="de-DE" sz="1200" b="0" dirty="0" err="1"/>
              <a:t>logistics</a:t>
            </a:r>
            <a:r>
              <a:rPr lang="de-DE" sz="1200" b="0" dirty="0"/>
              <a:t> </a:t>
            </a:r>
            <a:r>
              <a:rPr lang="de-DE" sz="1200" b="0" dirty="0" err="1"/>
              <a:t>systems</a:t>
            </a:r>
            <a:endParaRPr lang="de-DE" sz="1200" b="0" dirty="0"/>
          </a:p>
        </p:txBody>
      </p:sp>
    </p:spTree>
    <p:extLst>
      <p:ext uri="{BB962C8B-B14F-4D97-AF65-F5344CB8AC3E}">
        <p14:creationId xmlns:p14="http://schemas.microsoft.com/office/powerpoint/2010/main" val="4140630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>
          <p15:clr>
            <a:srgbClr val="5ACBF0"/>
          </p15:clr>
        </p15:guide>
        <p15:guide id="2" orient="horz" pos="2886">
          <p15:clr>
            <a:srgbClr val="5ACBF0"/>
          </p15:clr>
        </p15:guide>
        <p15:guide id="3" pos="1413">
          <p15:clr>
            <a:srgbClr val="5ACBF0"/>
          </p15:clr>
        </p15:guide>
        <p15:guide id="4" orient="horz" pos="3521">
          <p15:clr>
            <a:srgbClr val="5ACBF0"/>
          </p15:clr>
        </p15:guide>
        <p15:guide id="5" pos="3636">
          <p15:clr>
            <a:srgbClr val="5ACBF0"/>
          </p15:clr>
        </p15:guide>
        <p15:guide id="6" pos="6902">
          <p15:clr>
            <a:srgbClr val="5ACBF0"/>
          </p15:clr>
        </p15:guide>
        <p15:guide id="7" pos="4566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ennseite | Commercial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243138" y="4591547"/>
            <a:ext cx="6447708" cy="771469"/>
          </a:xfrm>
          <a:prstGeom prst="rect">
            <a:avLst/>
          </a:prstGeom>
        </p:spPr>
        <p:txBody>
          <a:bodyPr lIns="0" tIns="108000" rIns="0" anchor="t" anchorCtr="0"/>
          <a:lstStyle>
            <a:lvl1pPr algn="l">
              <a:defRPr sz="2100" b="1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Objekttüren und Zargen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72150" y="5590078"/>
            <a:ext cx="5184775" cy="616513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spcAft>
                <a:spcPts val="0"/>
              </a:spcAft>
              <a:buNone/>
              <a:defRPr sz="1801" b="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1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de-DE" dirty="0"/>
              <a:t>Thema: Klicken &amp; Bearbeiten</a:t>
            </a:r>
            <a:br>
              <a:rPr lang="de-DE" dirty="0"/>
            </a:br>
            <a:r>
              <a:rPr lang="de-DE" dirty="0"/>
              <a:t>(Arial,18 PT)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4810F2C-5580-7A42-9A5E-E1B257BA392E}"/>
              </a:ext>
            </a:extLst>
          </p:cNvPr>
          <p:cNvSpPr txBox="1"/>
          <p:nvPr userDrawn="1"/>
        </p:nvSpPr>
        <p:spPr>
          <a:xfrm>
            <a:off x="543775" y="532400"/>
            <a:ext cx="2694648" cy="78483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/>
          <a:p>
            <a:r>
              <a:rPr lang="de-DE" sz="1200" b="0" dirty="0"/>
              <a:t>Garage </a:t>
            </a:r>
            <a:r>
              <a:rPr lang="de-DE" sz="1200" b="0" dirty="0" err="1"/>
              <a:t>door</a:t>
            </a:r>
            <a:r>
              <a:rPr lang="de-DE" sz="1200" b="0" dirty="0"/>
              <a:t> </a:t>
            </a:r>
            <a:r>
              <a:rPr lang="de-DE" sz="1200" b="0" dirty="0" err="1"/>
              <a:t>systems</a:t>
            </a:r>
            <a:r>
              <a:rPr lang="de-DE" sz="1200" b="0" dirty="0"/>
              <a:t> </a:t>
            </a:r>
            <a:r>
              <a:rPr lang="de-DE" sz="1200" b="0" dirty="0" err="1"/>
              <a:t>and</a:t>
            </a:r>
            <a:r>
              <a:rPr lang="de-DE" sz="1200" b="0" dirty="0"/>
              <a:t> </a:t>
            </a:r>
            <a:r>
              <a:rPr lang="de-DE" sz="1200" b="0" dirty="0" err="1"/>
              <a:t>hinged</a:t>
            </a:r>
            <a:r>
              <a:rPr lang="de-DE" sz="1200" b="0" dirty="0"/>
              <a:t> </a:t>
            </a:r>
            <a:r>
              <a:rPr lang="de-DE" sz="1200" b="0" dirty="0" err="1"/>
              <a:t>doors</a:t>
            </a:r>
            <a:endParaRPr lang="de-DE" sz="1200" b="0" dirty="0"/>
          </a:p>
          <a:p>
            <a:r>
              <a:rPr lang="de-DE" sz="1200" b="1" dirty="0"/>
              <a:t>Project </a:t>
            </a:r>
            <a:r>
              <a:rPr lang="de-DE" sz="1200" b="1" dirty="0" err="1"/>
              <a:t>hinged</a:t>
            </a:r>
            <a:r>
              <a:rPr lang="de-DE" sz="1200" b="1" dirty="0"/>
              <a:t> </a:t>
            </a:r>
            <a:r>
              <a:rPr lang="de-DE" sz="1200" b="1" dirty="0" err="1"/>
              <a:t>doors</a:t>
            </a:r>
            <a:r>
              <a:rPr lang="de-DE" sz="1200" b="1" dirty="0"/>
              <a:t> </a:t>
            </a:r>
            <a:r>
              <a:rPr lang="de-DE" sz="1200" b="1" dirty="0" err="1"/>
              <a:t>and</a:t>
            </a:r>
            <a:r>
              <a:rPr lang="de-DE" sz="1200" b="1" dirty="0"/>
              <a:t> </a:t>
            </a:r>
            <a:r>
              <a:rPr lang="de-DE" sz="1200" b="1" dirty="0" err="1"/>
              <a:t>frames</a:t>
            </a:r>
            <a:endParaRPr lang="de-DE" sz="1200" b="1" dirty="0"/>
          </a:p>
          <a:p>
            <a:r>
              <a:rPr lang="de-DE" sz="1200" b="0" dirty="0"/>
              <a:t>Industrial </a:t>
            </a:r>
            <a:r>
              <a:rPr lang="de-DE" sz="1200" b="0" dirty="0" err="1"/>
              <a:t>door</a:t>
            </a:r>
            <a:r>
              <a:rPr lang="de-DE" sz="1200" b="0" dirty="0"/>
              <a:t> </a:t>
            </a:r>
            <a:r>
              <a:rPr lang="de-DE" sz="1200" b="0" dirty="0" err="1"/>
              <a:t>systems</a:t>
            </a:r>
            <a:endParaRPr lang="de-DE" sz="1200" b="0" dirty="0"/>
          </a:p>
          <a:p>
            <a:r>
              <a:rPr lang="de-DE" sz="1200" b="0" dirty="0"/>
              <a:t>Docking </a:t>
            </a:r>
            <a:r>
              <a:rPr lang="de-DE" sz="1200" b="0" dirty="0" err="1"/>
              <a:t>and</a:t>
            </a:r>
            <a:r>
              <a:rPr lang="de-DE" sz="1200" b="0" dirty="0"/>
              <a:t> </a:t>
            </a:r>
            <a:r>
              <a:rPr lang="de-DE" sz="1200" b="0" dirty="0" err="1"/>
              <a:t>logistics</a:t>
            </a:r>
            <a:r>
              <a:rPr lang="de-DE" sz="1200" b="0" dirty="0"/>
              <a:t> </a:t>
            </a:r>
            <a:r>
              <a:rPr lang="de-DE" sz="1200" b="0" dirty="0" err="1"/>
              <a:t>systems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438483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>
          <p15:clr>
            <a:srgbClr val="5ACBF0"/>
          </p15:clr>
        </p15:guide>
        <p15:guide id="2" orient="horz" pos="2886">
          <p15:clr>
            <a:srgbClr val="5ACBF0"/>
          </p15:clr>
        </p15:guide>
        <p15:guide id="3" pos="1413">
          <p15:clr>
            <a:srgbClr val="5ACBF0"/>
          </p15:clr>
        </p15:guide>
        <p15:guide id="4" orient="horz" pos="3521">
          <p15:clr>
            <a:srgbClr val="5ACBF0"/>
          </p15:clr>
        </p15:guide>
        <p15:guide id="5" pos="3636">
          <p15:clr>
            <a:srgbClr val="5ACBF0"/>
          </p15:clr>
        </p15:guide>
        <p15:guide id="6" pos="6902">
          <p15:clr>
            <a:srgbClr val="5ACBF0"/>
          </p15:clr>
        </p15:guide>
        <p15:guide id="7" pos="4566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ennseite | Industry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243138" y="4591547"/>
            <a:ext cx="6447708" cy="771469"/>
          </a:xfrm>
          <a:prstGeom prst="rect">
            <a:avLst/>
          </a:prstGeom>
        </p:spPr>
        <p:txBody>
          <a:bodyPr lIns="0" tIns="108000" rIns="0" anchor="t" anchorCtr="0"/>
          <a:lstStyle>
            <a:lvl1pPr algn="l">
              <a:defRPr sz="2100" b="1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Industrietor-systeme</a:t>
            </a:r>
            <a:br>
              <a:rPr lang="de-DE" dirty="0"/>
            </a:br>
            <a:r>
              <a:rPr lang="de-DE" dirty="0"/>
              <a:t>Verlade- und Logistiksysteme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772150" y="5590078"/>
            <a:ext cx="5184775" cy="616513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spcAft>
                <a:spcPts val="0"/>
              </a:spcAft>
              <a:buNone/>
              <a:defRPr sz="1801" b="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1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de-DE" dirty="0"/>
              <a:t>Thema: Klicken &amp; Bearbeiten</a:t>
            </a:r>
            <a:br>
              <a:rPr lang="de-DE" dirty="0"/>
            </a:br>
            <a:r>
              <a:rPr lang="de-DE" dirty="0"/>
              <a:t>(Arial,18 PT)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C942816-6E48-284E-A62B-2C5B3C6EB80D}"/>
              </a:ext>
            </a:extLst>
          </p:cNvPr>
          <p:cNvSpPr txBox="1"/>
          <p:nvPr userDrawn="1"/>
        </p:nvSpPr>
        <p:spPr>
          <a:xfrm>
            <a:off x="543775" y="532400"/>
            <a:ext cx="2694648" cy="78483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/>
          <a:p>
            <a:r>
              <a:rPr lang="de-DE" sz="1200" b="0" dirty="0"/>
              <a:t>Garage </a:t>
            </a:r>
            <a:r>
              <a:rPr lang="de-DE" sz="1200" b="0" dirty="0" err="1"/>
              <a:t>door</a:t>
            </a:r>
            <a:r>
              <a:rPr lang="de-DE" sz="1200" b="0" dirty="0"/>
              <a:t> </a:t>
            </a:r>
            <a:r>
              <a:rPr lang="de-DE" sz="1200" b="0" dirty="0" err="1"/>
              <a:t>systems</a:t>
            </a:r>
            <a:r>
              <a:rPr lang="de-DE" sz="1200" b="0" dirty="0"/>
              <a:t> </a:t>
            </a:r>
            <a:r>
              <a:rPr lang="de-DE" sz="1200" b="0" dirty="0" err="1"/>
              <a:t>and</a:t>
            </a:r>
            <a:r>
              <a:rPr lang="de-DE" sz="1200" b="0" dirty="0"/>
              <a:t> </a:t>
            </a:r>
            <a:r>
              <a:rPr lang="de-DE" sz="1200" b="0" dirty="0" err="1"/>
              <a:t>hinged</a:t>
            </a:r>
            <a:r>
              <a:rPr lang="de-DE" sz="1200" b="0" dirty="0"/>
              <a:t> </a:t>
            </a:r>
            <a:r>
              <a:rPr lang="de-DE" sz="1200" b="0" dirty="0" err="1"/>
              <a:t>doors</a:t>
            </a:r>
            <a:endParaRPr lang="de-DE" sz="1200" b="0" dirty="0"/>
          </a:p>
          <a:p>
            <a:r>
              <a:rPr lang="de-DE" sz="1200" b="0" dirty="0"/>
              <a:t>Project </a:t>
            </a:r>
            <a:r>
              <a:rPr lang="de-DE" sz="1200" b="0" dirty="0" err="1"/>
              <a:t>hinged</a:t>
            </a:r>
            <a:r>
              <a:rPr lang="de-DE" sz="1200" b="0" dirty="0"/>
              <a:t> </a:t>
            </a:r>
            <a:r>
              <a:rPr lang="de-DE" sz="1200" b="0" dirty="0" err="1"/>
              <a:t>doors</a:t>
            </a:r>
            <a:r>
              <a:rPr lang="de-DE" sz="1200" b="0" dirty="0"/>
              <a:t> </a:t>
            </a:r>
            <a:r>
              <a:rPr lang="de-DE" sz="1200" b="0" dirty="0" err="1"/>
              <a:t>and</a:t>
            </a:r>
            <a:r>
              <a:rPr lang="de-DE" sz="1200" b="0" dirty="0"/>
              <a:t> </a:t>
            </a:r>
            <a:r>
              <a:rPr lang="de-DE" sz="1200" b="0" dirty="0" err="1"/>
              <a:t>frames</a:t>
            </a:r>
            <a:endParaRPr lang="de-DE" sz="1200" b="0" dirty="0"/>
          </a:p>
          <a:p>
            <a:r>
              <a:rPr lang="de-DE" sz="1200" b="1" dirty="0"/>
              <a:t>Industrial </a:t>
            </a:r>
            <a:r>
              <a:rPr lang="de-DE" sz="1200" b="1" dirty="0" err="1"/>
              <a:t>door</a:t>
            </a:r>
            <a:r>
              <a:rPr lang="de-DE" sz="1200" b="1" dirty="0"/>
              <a:t> </a:t>
            </a:r>
            <a:r>
              <a:rPr lang="de-DE" sz="1200" b="1" dirty="0" err="1"/>
              <a:t>systems</a:t>
            </a:r>
            <a:endParaRPr lang="de-DE" sz="1200" b="1" dirty="0"/>
          </a:p>
          <a:p>
            <a:r>
              <a:rPr lang="de-DE" sz="1200" b="1" dirty="0"/>
              <a:t>Docking </a:t>
            </a:r>
            <a:r>
              <a:rPr lang="de-DE" sz="1200" b="1" dirty="0" err="1"/>
              <a:t>and</a:t>
            </a:r>
            <a:r>
              <a:rPr lang="de-DE" sz="1200" b="1" dirty="0"/>
              <a:t> </a:t>
            </a:r>
            <a:r>
              <a:rPr lang="de-DE" sz="1200" b="1" dirty="0" err="1"/>
              <a:t>logistics</a:t>
            </a:r>
            <a:r>
              <a:rPr lang="de-DE" sz="1200" b="1" dirty="0"/>
              <a:t> </a:t>
            </a:r>
            <a:r>
              <a:rPr lang="de-DE" sz="1200" b="1" dirty="0" err="1"/>
              <a:t>systems</a:t>
            </a:r>
            <a:endParaRPr lang="de-DE" sz="1200" b="1" dirty="0"/>
          </a:p>
        </p:txBody>
      </p:sp>
    </p:spTree>
    <p:extLst>
      <p:ext uri="{BB962C8B-B14F-4D97-AF65-F5344CB8AC3E}">
        <p14:creationId xmlns:p14="http://schemas.microsoft.com/office/powerpoint/2010/main" val="1673332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>
          <p15:clr>
            <a:srgbClr val="5ACBF0"/>
          </p15:clr>
        </p15:guide>
        <p15:guide id="2" orient="horz" pos="2886">
          <p15:clr>
            <a:srgbClr val="5ACBF0"/>
          </p15:clr>
        </p15:guide>
        <p15:guide id="3" pos="1413">
          <p15:clr>
            <a:srgbClr val="5ACBF0"/>
          </p15:clr>
        </p15:guide>
        <p15:guide id="4" orient="horz" pos="3521">
          <p15:clr>
            <a:srgbClr val="5ACBF0"/>
          </p15:clr>
        </p15:guide>
        <p15:guide id="5" pos="3636">
          <p15:clr>
            <a:srgbClr val="5ACBF0"/>
          </p15:clr>
        </p15:guide>
        <p15:guide id="6" pos="6902">
          <p15:clr>
            <a:srgbClr val="5ACBF0"/>
          </p15:clr>
        </p15:guide>
        <p15:guide id="7" pos="4566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seite | Digitale Lösunge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4B6CBE5E-F21A-DF4C-8DC2-29103D185C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27" y="2098869"/>
            <a:ext cx="3000373" cy="458363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EBF8BFDD-550D-A84B-91C6-C0A1EF9528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43138" y="4591547"/>
            <a:ext cx="6447708" cy="771469"/>
          </a:xfrm>
          <a:prstGeom prst="rect">
            <a:avLst/>
          </a:prstGeom>
        </p:spPr>
        <p:txBody>
          <a:bodyPr lIns="0" tIns="108000" rIns="0" anchor="t" anchorCtr="0"/>
          <a:lstStyle>
            <a:lvl1pPr algn="l">
              <a:defRPr sz="2100" b="1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Digitale Lösungen</a:t>
            </a:r>
          </a:p>
        </p:txBody>
      </p:sp>
      <p:sp>
        <p:nvSpPr>
          <p:cNvPr id="21" name="Untertitel 2">
            <a:extLst>
              <a:ext uri="{FF2B5EF4-FFF2-40B4-BE49-F238E27FC236}">
                <a16:creationId xmlns:a16="http://schemas.microsoft.com/office/drawing/2014/main" id="{68684082-86CD-0D47-99CE-BC1856A1090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2150" y="5590078"/>
            <a:ext cx="5184775" cy="616513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spcAft>
                <a:spcPts val="0"/>
              </a:spcAft>
              <a:buNone/>
              <a:defRPr sz="1801" b="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1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de-DE" dirty="0"/>
              <a:t>Thema: Klicken &amp; Bearbeiten</a:t>
            </a:r>
            <a:br>
              <a:rPr lang="de-DE" dirty="0"/>
            </a:br>
            <a:r>
              <a:rPr lang="de-DE" dirty="0"/>
              <a:t>(Arial,18 PT)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A08C23-B13B-7B4B-8DD8-EBED31EBB960}"/>
              </a:ext>
            </a:extLst>
          </p:cNvPr>
          <p:cNvSpPr txBox="1"/>
          <p:nvPr userDrawn="1"/>
        </p:nvSpPr>
        <p:spPr>
          <a:xfrm>
            <a:off x="543775" y="532400"/>
            <a:ext cx="2694648" cy="78483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/>
          <a:p>
            <a:r>
              <a:rPr lang="de-DE" sz="1200" b="0" dirty="0"/>
              <a:t>Garage </a:t>
            </a:r>
            <a:r>
              <a:rPr lang="de-DE" sz="1200" b="0" dirty="0" err="1"/>
              <a:t>door</a:t>
            </a:r>
            <a:r>
              <a:rPr lang="de-DE" sz="1200" b="0" dirty="0"/>
              <a:t> </a:t>
            </a:r>
            <a:r>
              <a:rPr lang="de-DE" sz="1200" b="0" dirty="0" err="1"/>
              <a:t>systems</a:t>
            </a:r>
            <a:r>
              <a:rPr lang="de-DE" sz="1200" b="0" dirty="0"/>
              <a:t> </a:t>
            </a:r>
            <a:r>
              <a:rPr lang="de-DE" sz="1200" b="0" dirty="0" err="1"/>
              <a:t>and</a:t>
            </a:r>
            <a:r>
              <a:rPr lang="de-DE" sz="1200" b="0" dirty="0"/>
              <a:t> </a:t>
            </a:r>
            <a:r>
              <a:rPr lang="de-DE" sz="1200" b="0" dirty="0" err="1"/>
              <a:t>hinged</a:t>
            </a:r>
            <a:r>
              <a:rPr lang="de-DE" sz="1200" b="0" dirty="0"/>
              <a:t> </a:t>
            </a:r>
            <a:r>
              <a:rPr lang="de-DE" sz="1200" b="0" dirty="0" err="1"/>
              <a:t>doors</a:t>
            </a:r>
            <a:endParaRPr lang="de-DE" sz="1200" b="0" dirty="0"/>
          </a:p>
          <a:p>
            <a:r>
              <a:rPr lang="de-DE" sz="1200" b="0" dirty="0"/>
              <a:t>Project </a:t>
            </a:r>
            <a:r>
              <a:rPr lang="de-DE" sz="1200" b="0" dirty="0" err="1"/>
              <a:t>hinged</a:t>
            </a:r>
            <a:r>
              <a:rPr lang="de-DE" sz="1200" b="0" dirty="0"/>
              <a:t> </a:t>
            </a:r>
            <a:r>
              <a:rPr lang="de-DE" sz="1200" b="0" dirty="0" err="1"/>
              <a:t>doors</a:t>
            </a:r>
            <a:r>
              <a:rPr lang="de-DE" sz="1200" b="0" dirty="0"/>
              <a:t> </a:t>
            </a:r>
            <a:r>
              <a:rPr lang="de-DE" sz="1200" b="0" dirty="0" err="1"/>
              <a:t>and</a:t>
            </a:r>
            <a:r>
              <a:rPr lang="de-DE" sz="1200" b="0" dirty="0"/>
              <a:t> </a:t>
            </a:r>
            <a:r>
              <a:rPr lang="de-DE" sz="1200" b="0" dirty="0" err="1"/>
              <a:t>frames</a:t>
            </a:r>
            <a:endParaRPr lang="de-DE" sz="1200" b="0" dirty="0"/>
          </a:p>
          <a:p>
            <a:r>
              <a:rPr lang="de-DE" sz="1200" b="0" dirty="0"/>
              <a:t>Industrial </a:t>
            </a:r>
            <a:r>
              <a:rPr lang="de-DE" sz="1200" b="0" dirty="0" err="1"/>
              <a:t>door</a:t>
            </a:r>
            <a:r>
              <a:rPr lang="de-DE" sz="1200" b="0" dirty="0"/>
              <a:t> </a:t>
            </a:r>
            <a:r>
              <a:rPr lang="de-DE" sz="1200" b="0" dirty="0" err="1"/>
              <a:t>systems</a:t>
            </a:r>
            <a:endParaRPr lang="de-DE" sz="1200" b="0" dirty="0"/>
          </a:p>
          <a:p>
            <a:r>
              <a:rPr lang="de-DE" sz="1200" b="0" dirty="0"/>
              <a:t>Docking </a:t>
            </a:r>
            <a:r>
              <a:rPr lang="de-DE" sz="1200" b="0" dirty="0" err="1"/>
              <a:t>and</a:t>
            </a:r>
            <a:r>
              <a:rPr lang="de-DE" sz="1200" b="0" dirty="0"/>
              <a:t> </a:t>
            </a:r>
            <a:r>
              <a:rPr lang="de-DE" sz="1200" b="0" dirty="0" err="1"/>
              <a:t>logistics</a:t>
            </a:r>
            <a:r>
              <a:rPr lang="de-DE" sz="1200" b="0" dirty="0"/>
              <a:t> </a:t>
            </a:r>
            <a:r>
              <a:rPr lang="de-DE" sz="1200" b="0" dirty="0" err="1"/>
              <a:t>systems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292988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5">
          <p15:clr>
            <a:srgbClr val="5ACBF0"/>
          </p15:clr>
        </p15:guide>
        <p15:guide id="3" orient="horz" pos="2886">
          <p15:clr>
            <a:srgbClr val="5ACBF0"/>
          </p15:clr>
        </p15:guide>
        <p15:guide id="4" pos="3591" userDrawn="1">
          <p15:clr>
            <a:srgbClr val="5ACBF0"/>
          </p15:clr>
        </p15:guide>
        <p15:guide id="5" pos="1391" userDrawn="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seite | Veranstaltunge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452EE270-3FD6-3C43-8CD1-04DFC9450C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43138" y="4591547"/>
            <a:ext cx="6447708" cy="771469"/>
          </a:xfrm>
          <a:prstGeom prst="rect">
            <a:avLst/>
          </a:prstGeom>
        </p:spPr>
        <p:txBody>
          <a:bodyPr lIns="0" tIns="108000" rIns="0" anchor="t" anchorCtr="0"/>
          <a:lstStyle>
            <a:lvl1pPr algn="l">
              <a:defRPr sz="2100" b="1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Veranstaltungen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004AFEB7-7B04-2842-A897-0F2704DED24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2150" y="5590078"/>
            <a:ext cx="5184775" cy="616513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spcAft>
                <a:spcPts val="0"/>
              </a:spcAft>
              <a:buNone/>
              <a:defRPr sz="1801" b="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1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de-DE" dirty="0"/>
              <a:t>Thema: Klicken &amp; Bearbeiten</a:t>
            </a:r>
            <a:br>
              <a:rPr lang="de-DE" dirty="0"/>
            </a:br>
            <a:r>
              <a:rPr lang="de-DE" dirty="0"/>
              <a:t>(Arial,18 PT)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2266B16-3940-DC43-8B86-AFDFA346FA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27" y="2098869"/>
            <a:ext cx="3000373" cy="45836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900CF61-7B64-BD4C-A7D7-20E9DE8D7835}"/>
              </a:ext>
            </a:extLst>
          </p:cNvPr>
          <p:cNvSpPr txBox="1"/>
          <p:nvPr userDrawn="1"/>
        </p:nvSpPr>
        <p:spPr>
          <a:xfrm>
            <a:off x="543775" y="532400"/>
            <a:ext cx="2694648" cy="78483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/>
          <a:p>
            <a:r>
              <a:rPr lang="de-DE" sz="1200" b="0" dirty="0"/>
              <a:t>Garage </a:t>
            </a:r>
            <a:r>
              <a:rPr lang="de-DE" sz="1200" b="0" dirty="0" err="1"/>
              <a:t>door</a:t>
            </a:r>
            <a:r>
              <a:rPr lang="de-DE" sz="1200" b="0" dirty="0"/>
              <a:t> </a:t>
            </a:r>
            <a:r>
              <a:rPr lang="de-DE" sz="1200" b="0" dirty="0" err="1"/>
              <a:t>systems</a:t>
            </a:r>
            <a:r>
              <a:rPr lang="de-DE" sz="1200" b="0" dirty="0"/>
              <a:t> </a:t>
            </a:r>
            <a:r>
              <a:rPr lang="de-DE" sz="1200" b="0" dirty="0" err="1"/>
              <a:t>and</a:t>
            </a:r>
            <a:r>
              <a:rPr lang="de-DE" sz="1200" b="0" dirty="0"/>
              <a:t> </a:t>
            </a:r>
            <a:r>
              <a:rPr lang="de-DE" sz="1200" b="0" dirty="0" err="1"/>
              <a:t>hinged</a:t>
            </a:r>
            <a:r>
              <a:rPr lang="de-DE" sz="1200" b="0" dirty="0"/>
              <a:t> </a:t>
            </a:r>
            <a:r>
              <a:rPr lang="de-DE" sz="1200" b="0" dirty="0" err="1"/>
              <a:t>doors</a:t>
            </a:r>
            <a:endParaRPr lang="de-DE" sz="1200" b="0" dirty="0"/>
          </a:p>
          <a:p>
            <a:r>
              <a:rPr lang="de-DE" sz="1200" b="0" dirty="0"/>
              <a:t>Project </a:t>
            </a:r>
            <a:r>
              <a:rPr lang="de-DE" sz="1200" b="0" dirty="0" err="1"/>
              <a:t>hinged</a:t>
            </a:r>
            <a:r>
              <a:rPr lang="de-DE" sz="1200" b="0" dirty="0"/>
              <a:t> </a:t>
            </a:r>
            <a:r>
              <a:rPr lang="de-DE" sz="1200" b="0" dirty="0" err="1"/>
              <a:t>doors</a:t>
            </a:r>
            <a:r>
              <a:rPr lang="de-DE" sz="1200" b="0" dirty="0"/>
              <a:t> </a:t>
            </a:r>
            <a:r>
              <a:rPr lang="de-DE" sz="1200" b="0" dirty="0" err="1"/>
              <a:t>and</a:t>
            </a:r>
            <a:r>
              <a:rPr lang="de-DE" sz="1200" b="0" dirty="0"/>
              <a:t> </a:t>
            </a:r>
            <a:r>
              <a:rPr lang="de-DE" sz="1200" b="0" dirty="0" err="1"/>
              <a:t>frames</a:t>
            </a:r>
            <a:endParaRPr lang="de-DE" sz="1200" b="0" dirty="0"/>
          </a:p>
          <a:p>
            <a:r>
              <a:rPr lang="de-DE" sz="1200" b="0" dirty="0"/>
              <a:t>Industrial </a:t>
            </a:r>
            <a:r>
              <a:rPr lang="de-DE" sz="1200" b="0" dirty="0" err="1"/>
              <a:t>door</a:t>
            </a:r>
            <a:r>
              <a:rPr lang="de-DE" sz="1200" b="0" dirty="0"/>
              <a:t> </a:t>
            </a:r>
            <a:r>
              <a:rPr lang="de-DE" sz="1200" b="0" dirty="0" err="1"/>
              <a:t>systems</a:t>
            </a:r>
            <a:endParaRPr lang="de-DE" sz="1200" b="0" dirty="0"/>
          </a:p>
          <a:p>
            <a:r>
              <a:rPr lang="de-DE" sz="1200" b="0" dirty="0"/>
              <a:t>Docking </a:t>
            </a:r>
            <a:r>
              <a:rPr lang="de-DE" sz="1200" b="0" dirty="0" err="1"/>
              <a:t>and</a:t>
            </a:r>
            <a:r>
              <a:rPr lang="de-DE" sz="1200" b="0" dirty="0"/>
              <a:t> </a:t>
            </a:r>
            <a:r>
              <a:rPr lang="de-DE" sz="1200" b="0" dirty="0" err="1"/>
              <a:t>logistics</a:t>
            </a:r>
            <a:r>
              <a:rPr lang="de-DE" sz="1200" b="0" dirty="0"/>
              <a:t> </a:t>
            </a:r>
            <a:r>
              <a:rPr lang="de-DE" sz="1200" b="0" dirty="0" err="1"/>
              <a:t>systems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870599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>
          <p15:clr>
            <a:srgbClr val="5ACBF0"/>
          </p15:clr>
        </p15:guide>
        <p15:guide id="2" orient="horz" pos="2886">
          <p15:clr>
            <a:srgbClr val="5ACBF0"/>
          </p15:clr>
        </p15:guide>
        <p15:guide id="3" pos="1436">
          <p15:clr>
            <a:srgbClr val="5ACBF0"/>
          </p15:clr>
        </p15:guide>
        <p15:guide id="4" orient="horz" pos="2591">
          <p15:clr>
            <a:srgbClr val="5ACBF0"/>
          </p15:clr>
        </p15:guide>
        <p15:guide id="6" pos="7038">
          <p15:clr>
            <a:srgbClr val="5ACBF0"/>
          </p15:clr>
        </p15:guide>
        <p15:guide id="8" pos="3591">
          <p15:clr>
            <a:srgbClr val="5ACBF0"/>
          </p15:clr>
        </p15:guide>
        <p15:guide id="9" orient="horz" pos="3385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seite | Architekten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A250E888-19F4-0341-ADD6-6D32393051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43138" y="4591547"/>
            <a:ext cx="6447708" cy="771469"/>
          </a:xfrm>
          <a:prstGeom prst="rect">
            <a:avLst/>
          </a:prstGeom>
        </p:spPr>
        <p:txBody>
          <a:bodyPr lIns="0" tIns="108000" rIns="0" anchor="t" anchorCtr="0"/>
          <a:lstStyle>
            <a:lvl1pPr algn="l">
              <a:defRPr sz="2100" b="1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Architekten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3B9C054-668B-614A-87C4-6379F3EA92F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2150" y="5590078"/>
            <a:ext cx="5184775" cy="616513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spcAft>
                <a:spcPts val="0"/>
              </a:spcAft>
              <a:buNone/>
              <a:defRPr sz="1801" b="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1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de-DE" dirty="0"/>
              <a:t>Thema: Klicken &amp; Bearbeiten</a:t>
            </a:r>
            <a:br>
              <a:rPr lang="de-DE" dirty="0"/>
            </a:br>
            <a:r>
              <a:rPr lang="de-DE" dirty="0"/>
              <a:t>(Arial,18 PT)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59CD84-91D6-4F43-A8BB-F920B5A61442}"/>
              </a:ext>
            </a:extLst>
          </p:cNvPr>
          <p:cNvSpPr txBox="1"/>
          <p:nvPr userDrawn="1"/>
        </p:nvSpPr>
        <p:spPr>
          <a:xfrm>
            <a:off x="543775" y="532400"/>
            <a:ext cx="2694648" cy="78483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/>
          <a:p>
            <a:r>
              <a:rPr lang="de-DE" sz="1200" b="0" dirty="0"/>
              <a:t>Garage </a:t>
            </a:r>
            <a:r>
              <a:rPr lang="de-DE" sz="1200" b="0" dirty="0" err="1"/>
              <a:t>door</a:t>
            </a:r>
            <a:r>
              <a:rPr lang="de-DE" sz="1200" b="0" dirty="0"/>
              <a:t> </a:t>
            </a:r>
            <a:r>
              <a:rPr lang="de-DE" sz="1200" b="0" dirty="0" err="1"/>
              <a:t>systems</a:t>
            </a:r>
            <a:r>
              <a:rPr lang="de-DE" sz="1200" b="0" dirty="0"/>
              <a:t> </a:t>
            </a:r>
            <a:r>
              <a:rPr lang="de-DE" sz="1200" b="0" dirty="0" err="1"/>
              <a:t>and</a:t>
            </a:r>
            <a:r>
              <a:rPr lang="de-DE" sz="1200" b="0" dirty="0"/>
              <a:t> </a:t>
            </a:r>
            <a:r>
              <a:rPr lang="de-DE" sz="1200" b="0" dirty="0" err="1"/>
              <a:t>hinged</a:t>
            </a:r>
            <a:r>
              <a:rPr lang="de-DE" sz="1200" b="0" dirty="0"/>
              <a:t> </a:t>
            </a:r>
            <a:r>
              <a:rPr lang="de-DE" sz="1200" b="0" dirty="0" err="1"/>
              <a:t>doors</a:t>
            </a:r>
            <a:endParaRPr lang="de-DE" sz="1200" b="0" dirty="0"/>
          </a:p>
          <a:p>
            <a:r>
              <a:rPr lang="de-DE" sz="1200" b="0" dirty="0"/>
              <a:t>Project </a:t>
            </a:r>
            <a:r>
              <a:rPr lang="de-DE" sz="1200" b="0" dirty="0" err="1"/>
              <a:t>hinged</a:t>
            </a:r>
            <a:r>
              <a:rPr lang="de-DE" sz="1200" b="0" dirty="0"/>
              <a:t> </a:t>
            </a:r>
            <a:r>
              <a:rPr lang="de-DE" sz="1200" b="0" dirty="0" err="1"/>
              <a:t>doors</a:t>
            </a:r>
            <a:r>
              <a:rPr lang="de-DE" sz="1200" b="0" dirty="0"/>
              <a:t> </a:t>
            </a:r>
            <a:r>
              <a:rPr lang="de-DE" sz="1200" b="0" dirty="0" err="1"/>
              <a:t>and</a:t>
            </a:r>
            <a:r>
              <a:rPr lang="de-DE" sz="1200" b="0" dirty="0"/>
              <a:t> </a:t>
            </a:r>
            <a:r>
              <a:rPr lang="de-DE" sz="1200" b="0" dirty="0" err="1"/>
              <a:t>frames</a:t>
            </a:r>
            <a:endParaRPr lang="de-DE" sz="1200" b="0" dirty="0"/>
          </a:p>
          <a:p>
            <a:r>
              <a:rPr lang="de-DE" sz="1200" b="0" dirty="0"/>
              <a:t>Industrial </a:t>
            </a:r>
            <a:r>
              <a:rPr lang="de-DE" sz="1200" b="0" dirty="0" err="1"/>
              <a:t>door</a:t>
            </a:r>
            <a:r>
              <a:rPr lang="de-DE" sz="1200" b="0" dirty="0"/>
              <a:t> </a:t>
            </a:r>
            <a:r>
              <a:rPr lang="de-DE" sz="1200" b="0" dirty="0" err="1"/>
              <a:t>systems</a:t>
            </a:r>
            <a:endParaRPr lang="de-DE" sz="1200" b="0" dirty="0"/>
          </a:p>
          <a:p>
            <a:r>
              <a:rPr lang="de-DE" sz="1200" b="0" dirty="0"/>
              <a:t>Docking </a:t>
            </a:r>
            <a:r>
              <a:rPr lang="de-DE" sz="1200" b="0" dirty="0" err="1"/>
              <a:t>and</a:t>
            </a:r>
            <a:r>
              <a:rPr lang="de-DE" sz="1200" b="0" dirty="0"/>
              <a:t> </a:t>
            </a:r>
            <a:r>
              <a:rPr lang="de-DE" sz="1200" b="0" dirty="0" err="1"/>
              <a:t>logistics</a:t>
            </a:r>
            <a:r>
              <a:rPr lang="de-DE" sz="1200" b="0" dirty="0"/>
              <a:t> </a:t>
            </a:r>
            <a:r>
              <a:rPr lang="de-DE" sz="1200" b="0" dirty="0" err="1"/>
              <a:t>systems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908982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>
          <p15:clr>
            <a:srgbClr val="5ACBF0"/>
          </p15:clr>
        </p15:guide>
        <p15:guide id="2" orient="horz" pos="2886">
          <p15:clr>
            <a:srgbClr val="5ACBF0"/>
          </p15:clr>
        </p15:guide>
        <p15:guide id="3" pos="1436">
          <p15:clr>
            <a:srgbClr val="5ACBF0"/>
          </p15:clr>
        </p15:guide>
        <p15:guide id="4" orient="horz" pos="2591">
          <p15:clr>
            <a:srgbClr val="5ACBF0"/>
          </p15:clr>
        </p15:guide>
        <p15:guide id="6" pos="7038">
          <p15:clr>
            <a:srgbClr val="5ACBF0"/>
          </p15:clr>
        </p15:guide>
        <p15:guide id="8" pos="3591">
          <p15:clr>
            <a:srgbClr val="5ACBF0"/>
          </p15:clr>
        </p15:guide>
        <p15:guide id="9" orient="horz" pos="3385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nnseite | Service">
    <p:bg bwMode="gray"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60DB851-8B88-9D4A-AFDB-80A39D5C5E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27" y="2098869"/>
            <a:ext cx="3000373" cy="458363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7FA8C51F-DDAE-4745-AFE1-5026927C01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43138" y="4591547"/>
            <a:ext cx="6447708" cy="771469"/>
          </a:xfrm>
          <a:prstGeom prst="rect">
            <a:avLst/>
          </a:prstGeom>
        </p:spPr>
        <p:txBody>
          <a:bodyPr lIns="0" tIns="108000" rIns="0" anchor="t" anchorCtr="0"/>
          <a:lstStyle>
            <a:lvl1pPr algn="l">
              <a:defRPr sz="2100" b="1" baseline="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Service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24A434E1-5B56-C14A-B4DA-CB3FDA0656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2150" y="5590078"/>
            <a:ext cx="5184775" cy="616513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l">
              <a:spcAft>
                <a:spcPts val="0"/>
              </a:spcAft>
              <a:buNone/>
              <a:defRPr sz="1801" b="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1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8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de-DE" dirty="0"/>
              <a:t>Thema: Klicken &amp; Bearbeiten</a:t>
            </a:r>
            <a:br>
              <a:rPr lang="de-DE" dirty="0"/>
            </a:br>
            <a:r>
              <a:rPr lang="de-DE" dirty="0"/>
              <a:t>(Arial,18 PT)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5DE662F-47F7-7846-9818-7CFFDAB4E637}"/>
              </a:ext>
            </a:extLst>
          </p:cNvPr>
          <p:cNvSpPr txBox="1"/>
          <p:nvPr userDrawn="1"/>
        </p:nvSpPr>
        <p:spPr>
          <a:xfrm>
            <a:off x="543775" y="532400"/>
            <a:ext cx="2694648" cy="78483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/>
          <a:p>
            <a:r>
              <a:rPr lang="de-DE" sz="1200" b="0" dirty="0"/>
              <a:t>Garage </a:t>
            </a:r>
            <a:r>
              <a:rPr lang="de-DE" sz="1200" b="0" dirty="0" err="1"/>
              <a:t>door</a:t>
            </a:r>
            <a:r>
              <a:rPr lang="de-DE" sz="1200" b="0" dirty="0"/>
              <a:t> </a:t>
            </a:r>
            <a:r>
              <a:rPr lang="de-DE" sz="1200" b="0" dirty="0" err="1"/>
              <a:t>systems</a:t>
            </a:r>
            <a:r>
              <a:rPr lang="de-DE" sz="1200" b="0" dirty="0"/>
              <a:t> </a:t>
            </a:r>
            <a:r>
              <a:rPr lang="de-DE" sz="1200" b="0" dirty="0" err="1"/>
              <a:t>and</a:t>
            </a:r>
            <a:r>
              <a:rPr lang="de-DE" sz="1200" b="0" dirty="0"/>
              <a:t> </a:t>
            </a:r>
            <a:r>
              <a:rPr lang="de-DE" sz="1200" b="0" dirty="0" err="1"/>
              <a:t>hinged</a:t>
            </a:r>
            <a:r>
              <a:rPr lang="de-DE" sz="1200" b="0" dirty="0"/>
              <a:t> </a:t>
            </a:r>
            <a:r>
              <a:rPr lang="de-DE" sz="1200" b="0" dirty="0" err="1"/>
              <a:t>doors</a:t>
            </a:r>
            <a:endParaRPr lang="de-DE" sz="1200" b="0" dirty="0"/>
          </a:p>
          <a:p>
            <a:r>
              <a:rPr lang="de-DE" sz="1200" b="0" dirty="0"/>
              <a:t>Project </a:t>
            </a:r>
            <a:r>
              <a:rPr lang="de-DE" sz="1200" b="0" dirty="0" err="1"/>
              <a:t>hinged</a:t>
            </a:r>
            <a:r>
              <a:rPr lang="de-DE" sz="1200" b="0" dirty="0"/>
              <a:t> </a:t>
            </a:r>
            <a:r>
              <a:rPr lang="de-DE" sz="1200" b="0" dirty="0" err="1"/>
              <a:t>doors</a:t>
            </a:r>
            <a:r>
              <a:rPr lang="de-DE" sz="1200" b="0" dirty="0"/>
              <a:t> </a:t>
            </a:r>
            <a:r>
              <a:rPr lang="de-DE" sz="1200" b="0" dirty="0" err="1"/>
              <a:t>and</a:t>
            </a:r>
            <a:r>
              <a:rPr lang="de-DE" sz="1200" b="0" dirty="0"/>
              <a:t> </a:t>
            </a:r>
            <a:r>
              <a:rPr lang="de-DE" sz="1200" b="0" dirty="0" err="1"/>
              <a:t>frames</a:t>
            </a:r>
            <a:endParaRPr lang="de-DE" sz="1200" b="0" dirty="0"/>
          </a:p>
          <a:p>
            <a:r>
              <a:rPr lang="de-DE" sz="1200" b="0" dirty="0"/>
              <a:t>Industrial </a:t>
            </a:r>
            <a:r>
              <a:rPr lang="de-DE" sz="1200" b="0" dirty="0" err="1"/>
              <a:t>door</a:t>
            </a:r>
            <a:r>
              <a:rPr lang="de-DE" sz="1200" b="0" dirty="0"/>
              <a:t> </a:t>
            </a:r>
            <a:r>
              <a:rPr lang="de-DE" sz="1200" b="0" dirty="0" err="1"/>
              <a:t>systems</a:t>
            </a:r>
            <a:endParaRPr lang="de-DE" sz="1200" b="0" dirty="0"/>
          </a:p>
          <a:p>
            <a:r>
              <a:rPr lang="de-DE" sz="1200" b="0" dirty="0"/>
              <a:t>Docking </a:t>
            </a:r>
            <a:r>
              <a:rPr lang="de-DE" sz="1200" b="0" dirty="0" err="1"/>
              <a:t>and</a:t>
            </a:r>
            <a:r>
              <a:rPr lang="de-DE" sz="1200" b="0" dirty="0"/>
              <a:t> </a:t>
            </a:r>
            <a:r>
              <a:rPr lang="de-DE" sz="1200" b="0" dirty="0" err="1"/>
              <a:t>logistics</a:t>
            </a:r>
            <a:r>
              <a:rPr lang="de-DE" sz="1200" b="0" dirty="0"/>
              <a:t> </a:t>
            </a:r>
            <a:r>
              <a:rPr lang="de-DE" sz="1200" b="0" dirty="0" err="1"/>
              <a:t>systems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1050774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1">
          <p15:clr>
            <a:srgbClr val="5ACBF0"/>
          </p15:clr>
        </p15:guide>
        <p15:guide id="2" orient="horz" pos="2886">
          <p15:clr>
            <a:srgbClr val="5ACBF0"/>
          </p15:clr>
        </p15:guide>
        <p15:guide id="3" pos="1436">
          <p15:clr>
            <a:srgbClr val="5ACBF0"/>
          </p15:clr>
        </p15:guide>
        <p15:guide id="4" orient="horz" pos="2591">
          <p15:clr>
            <a:srgbClr val="5ACBF0"/>
          </p15:clr>
        </p15:guide>
        <p15:guide id="6" pos="7038">
          <p15:clr>
            <a:srgbClr val="5ACBF0"/>
          </p15:clr>
        </p15:guide>
        <p15:guide id="8" pos="3591" userDrawn="1">
          <p15:clr>
            <a:srgbClr val="5ACBF0"/>
          </p15:clr>
        </p15:guide>
        <p15:guide id="9" orient="horz" pos="3385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halts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043D60-048E-7745-A20C-F30C436619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831" y="617693"/>
            <a:ext cx="7745726" cy="418903"/>
          </a:xfrm>
          <a:prstGeom prst="rect">
            <a:avLst/>
          </a:prstGeom>
        </p:spPr>
        <p:txBody>
          <a:bodyPr/>
          <a:lstStyle>
            <a:lvl1pPr>
              <a:defRPr sz="2400" b="1"/>
            </a:lvl1pPr>
          </a:lstStyle>
          <a:p>
            <a:r>
              <a:rPr lang="de-DE" dirty="0"/>
              <a:t>Headline</a:t>
            </a:r>
          </a:p>
        </p:txBody>
      </p:sp>
      <p:sp>
        <p:nvSpPr>
          <p:cNvPr id="6" name="Textplatzhalter 10">
            <a:extLst>
              <a:ext uri="{FF2B5EF4-FFF2-40B4-BE49-F238E27FC236}">
                <a16:creationId xmlns:a16="http://schemas.microsoft.com/office/drawing/2014/main" id="{DE8EF926-F720-CD48-AFAF-618C81C889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7831" y="1381152"/>
            <a:ext cx="11010886" cy="4964085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1200"/>
              </a:spcAft>
              <a:defRPr baseline="0"/>
            </a:lvl1pPr>
            <a:lvl2pPr marL="180975" indent="-180975">
              <a:buFont typeface="Arial" panose="020B0604020202020204" pitchFamily="34" charset="0"/>
              <a:buChar char="•"/>
              <a:defRPr baseline="0"/>
            </a:lvl2pPr>
          </a:lstStyle>
          <a:p>
            <a:pPr lvl="0"/>
            <a:r>
              <a:rPr lang="de-DE" dirty="0" err="1"/>
              <a:t>Subhead</a:t>
            </a:r>
            <a:r>
              <a:rPr lang="de-DE" dirty="0"/>
              <a:t>: Klicken &amp; Bearbeiten </a:t>
            </a:r>
            <a:br>
              <a:rPr lang="de-DE" dirty="0"/>
            </a:br>
            <a:r>
              <a:rPr lang="de-DE" dirty="0"/>
              <a:t>#Schrift Arial #Headline 18 PT, Fett</a:t>
            </a:r>
            <a:br>
              <a:rPr lang="de-DE" dirty="0"/>
            </a:br>
            <a:r>
              <a:rPr lang="de-DE" dirty="0"/>
              <a:t>#1. Einzug text-Aufzählung, 18 </a:t>
            </a:r>
            <a:r>
              <a:rPr lang="de-DE" dirty="0" err="1"/>
              <a:t>pt</a:t>
            </a:r>
            <a:endParaRPr lang="de-DE" dirty="0"/>
          </a:p>
          <a:p>
            <a:pPr lvl="1"/>
            <a:r>
              <a:rPr lang="de-DE" dirty="0"/>
              <a:t>Erste Ebene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BAFD450-8816-8D40-B365-191F3EDA68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3767" y="268934"/>
            <a:ext cx="1874093" cy="629986"/>
          </a:xfrm>
          <a:prstGeom prst="rect">
            <a:avLst/>
          </a:prstGeom>
        </p:spPr>
      </p:pic>
      <p:sp>
        <p:nvSpPr>
          <p:cNvPr id="16" name="Freihandform 15">
            <a:extLst>
              <a:ext uri="{FF2B5EF4-FFF2-40B4-BE49-F238E27FC236}">
                <a16:creationId xmlns:a16="http://schemas.microsoft.com/office/drawing/2014/main" id="{1859AFDA-7E40-1C45-B907-F1AF0F4250E4}"/>
              </a:ext>
            </a:extLst>
          </p:cNvPr>
          <p:cNvSpPr/>
          <p:nvPr userDrawn="1"/>
        </p:nvSpPr>
        <p:spPr>
          <a:xfrm flipV="1">
            <a:off x="-1344" y="1036597"/>
            <a:ext cx="12196788" cy="206878"/>
          </a:xfrm>
          <a:custGeom>
            <a:avLst/>
            <a:gdLst>
              <a:gd name="connsiteX0" fmla="*/ 0 w 12237396"/>
              <a:gd name="connsiteY0" fmla="*/ 389106 h 389106"/>
              <a:gd name="connsiteX1" fmla="*/ 4319081 w 12237396"/>
              <a:gd name="connsiteY1" fmla="*/ 389106 h 389106"/>
              <a:gd name="connsiteX2" fmla="*/ 4640094 w 12237396"/>
              <a:gd name="connsiteY2" fmla="*/ 0 h 389106"/>
              <a:gd name="connsiteX3" fmla="*/ 12237396 w 12237396"/>
              <a:gd name="connsiteY3" fmla="*/ 0 h 389106"/>
              <a:gd name="connsiteX0" fmla="*/ 0 w 15331550"/>
              <a:gd name="connsiteY0" fmla="*/ 389106 h 389106"/>
              <a:gd name="connsiteX1" fmla="*/ 7413235 w 15331550"/>
              <a:gd name="connsiteY1" fmla="*/ 389106 h 389106"/>
              <a:gd name="connsiteX2" fmla="*/ 7734248 w 15331550"/>
              <a:gd name="connsiteY2" fmla="*/ 0 h 389106"/>
              <a:gd name="connsiteX3" fmla="*/ 15331550 w 15331550"/>
              <a:gd name="connsiteY3" fmla="*/ 0 h 389106"/>
              <a:gd name="connsiteX0" fmla="*/ 0 w 23400672"/>
              <a:gd name="connsiteY0" fmla="*/ 389106 h 389106"/>
              <a:gd name="connsiteX1" fmla="*/ 7413235 w 23400672"/>
              <a:gd name="connsiteY1" fmla="*/ 389106 h 389106"/>
              <a:gd name="connsiteX2" fmla="*/ 7734248 w 23400672"/>
              <a:gd name="connsiteY2" fmla="*/ 0 h 389106"/>
              <a:gd name="connsiteX3" fmla="*/ 23400672 w 23400672"/>
              <a:gd name="connsiteY3" fmla="*/ 18853 h 389106"/>
              <a:gd name="connsiteX0" fmla="*/ 0 w 34319828"/>
              <a:gd name="connsiteY0" fmla="*/ 403361 h 403361"/>
              <a:gd name="connsiteX1" fmla="*/ 18332391 w 34319828"/>
              <a:gd name="connsiteY1" fmla="*/ 389106 h 403361"/>
              <a:gd name="connsiteX2" fmla="*/ 18653404 w 34319828"/>
              <a:gd name="connsiteY2" fmla="*/ 0 h 403361"/>
              <a:gd name="connsiteX3" fmla="*/ 34319828 w 34319828"/>
              <a:gd name="connsiteY3" fmla="*/ 18853 h 403361"/>
              <a:gd name="connsiteX0" fmla="*/ 0 w 34148772"/>
              <a:gd name="connsiteY0" fmla="*/ 389106 h 389106"/>
              <a:gd name="connsiteX1" fmla="*/ 18161335 w 34148772"/>
              <a:gd name="connsiteY1" fmla="*/ 389106 h 389106"/>
              <a:gd name="connsiteX2" fmla="*/ 18482348 w 34148772"/>
              <a:gd name="connsiteY2" fmla="*/ 0 h 389106"/>
              <a:gd name="connsiteX3" fmla="*/ 34148772 w 34148772"/>
              <a:gd name="connsiteY3" fmla="*/ 18853 h 389106"/>
              <a:gd name="connsiteX0" fmla="*/ 0 w 23557473"/>
              <a:gd name="connsiteY0" fmla="*/ 389106 h 389106"/>
              <a:gd name="connsiteX1" fmla="*/ 18161335 w 23557473"/>
              <a:gd name="connsiteY1" fmla="*/ 389106 h 389106"/>
              <a:gd name="connsiteX2" fmla="*/ 18482348 w 23557473"/>
              <a:gd name="connsiteY2" fmla="*/ 0 h 389106"/>
              <a:gd name="connsiteX3" fmla="*/ 23557473 w 23557473"/>
              <a:gd name="connsiteY3" fmla="*/ 4598 h 389106"/>
              <a:gd name="connsiteX0" fmla="*/ 0 w 23484417"/>
              <a:gd name="connsiteY0" fmla="*/ 383018 h 389106"/>
              <a:gd name="connsiteX1" fmla="*/ 18088279 w 23484417"/>
              <a:gd name="connsiteY1" fmla="*/ 389106 h 389106"/>
              <a:gd name="connsiteX2" fmla="*/ 18409292 w 23484417"/>
              <a:gd name="connsiteY2" fmla="*/ 0 h 389106"/>
              <a:gd name="connsiteX3" fmla="*/ 23484417 w 23484417"/>
              <a:gd name="connsiteY3" fmla="*/ 4598 h 389106"/>
              <a:gd name="connsiteX0" fmla="*/ 0 w 23374832"/>
              <a:gd name="connsiteY0" fmla="*/ 384508 h 390596"/>
              <a:gd name="connsiteX1" fmla="*/ 18088279 w 23374832"/>
              <a:gd name="connsiteY1" fmla="*/ 390596 h 390596"/>
              <a:gd name="connsiteX2" fmla="*/ 18409292 w 23374832"/>
              <a:gd name="connsiteY2" fmla="*/ 1490 h 390596"/>
              <a:gd name="connsiteX3" fmla="*/ 23374832 w 23374832"/>
              <a:gd name="connsiteY3" fmla="*/ 0 h 390596"/>
              <a:gd name="connsiteX0" fmla="*/ 0 w 23417448"/>
              <a:gd name="connsiteY0" fmla="*/ 384508 h 390596"/>
              <a:gd name="connsiteX1" fmla="*/ 18088279 w 23417448"/>
              <a:gd name="connsiteY1" fmla="*/ 390596 h 390596"/>
              <a:gd name="connsiteX2" fmla="*/ 18409292 w 23417448"/>
              <a:gd name="connsiteY2" fmla="*/ 1490 h 390596"/>
              <a:gd name="connsiteX3" fmla="*/ 23417448 w 23417448"/>
              <a:gd name="connsiteY3" fmla="*/ 0 h 390596"/>
              <a:gd name="connsiteX0" fmla="*/ 0 w 23387008"/>
              <a:gd name="connsiteY0" fmla="*/ 390596 h 396684"/>
              <a:gd name="connsiteX1" fmla="*/ 18088279 w 23387008"/>
              <a:gd name="connsiteY1" fmla="*/ 396684 h 396684"/>
              <a:gd name="connsiteX2" fmla="*/ 18409292 w 23387008"/>
              <a:gd name="connsiteY2" fmla="*/ 7578 h 396684"/>
              <a:gd name="connsiteX3" fmla="*/ 23387008 w 23387008"/>
              <a:gd name="connsiteY3" fmla="*/ 0 h 3966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87008" h="396684">
                <a:moveTo>
                  <a:pt x="0" y="390596"/>
                </a:moveTo>
                <a:lnTo>
                  <a:pt x="18088279" y="396684"/>
                </a:lnTo>
                <a:lnTo>
                  <a:pt x="18409292" y="7578"/>
                </a:lnTo>
                <a:lnTo>
                  <a:pt x="23387008" y="0"/>
                </a:lnTo>
              </a:path>
            </a:pathLst>
          </a:custGeom>
          <a:noFill/>
          <a:ln w="12700">
            <a:solidFill>
              <a:srgbClr val="949493">
                <a:alpha val="9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801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A3CA5EDB-3582-8745-91C9-B5D2DC7D84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51456" y="6545780"/>
            <a:ext cx="732428" cy="151809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ctr">
              <a:defRPr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Novoferm</a:t>
            </a:r>
            <a:r>
              <a:rPr lang="de-DE" dirty="0"/>
              <a:t> |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E1111C49-6ABD-AE4A-91F8-5F94A9107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90161" y="6545780"/>
            <a:ext cx="238556" cy="1518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800" b="1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fld id="{EA10497C-2843-4BB7-AB4C-F9B36C6EBB30}" type="slidenum">
              <a:rPr lang="de-DE" smtClean="0"/>
              <a:pPr algn="ctr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4000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0651456" y="6545780"/>
            <a:ext cx="732428" cy="151809"/>
          </a:xfrm>
          <a:prstGeom prst="rect">
            <a:avLst/>
          </a:prstGeom>
        </p:spPr>
        <p:txBody>
          <a:bodyPr vert="horz" lIns="0" tIns="0" rIns="91440" bIns="0" rtlCol="0" anchor="ctr"/>
          <a:lstStyle>
            <a:lvl1pPr algn="ctr">
              <a:defRPr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 err="1"/>
              <a:t>Novoferm</a:t>
            </a:r>
            <a:r>
              <a:rPr lang="de-DE" dirty="0"/>
              <a:t> |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290161" y="6545780"/>
            <a:ext cx="238556" cy="15180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DE" sz="800" b="1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fld id="{EA10497C-2843-4BB7-AB4C-F9B36C6EBB30}" type="slidenum">
              <a:rPr lang="de-DE" smtClean="0"/>
              <a:pPr algn="ctr"/>
              <a:t>‹Nr.›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0B5B744-B30B-6241-9E01-D4F4FDD7822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833" y="260856"/>
            <a:ext cx="2150438" cy="722880"/>
          </a:xfrm>
          <a:prstGeom prst="rect">
            <a:avLst/>
          </a:prstGeom>
        </p:spPr>
      </p:pic>
      <p:sp>
        <p:nvSpPr>
          <p:cNvPr id="10" name="Freihandform 9">
            <a:extLst>
              <a:ext uri="{FF2B5EF4-FFF2-40B4-BE49-F238E27FC236}">
                <a16:creationId xmlns:a16="http://schemas.microsoft.com/office/drawing/2014/main" id="{56D9BDCF-1CC8-C847-8485-227EFA1707B7}"/>
              </a:ext>
            </a:extLst>
          </p:cNvPr>
          <p:cNvSpPr/>
          <p:nvPr userDrawn="1"/>
        </p:nvSpPr>
        <p:spPr>
          <a:xfrm>
            <a:off x="-12700" y="1195968"/>
            <a:ext cx="12237396" cy="389106"/>
          </a:xfrm>
          <a:custGeom>
            <a:avLst/>
            <a:gdLst>
              <a:gd name="connsiteX0" fmla="*/ 0 w 12237396"/>
              <a:gd name="connsiteY0" fmla="*/ 389106 h 389106"/>
              <a:gd name="connsiteX1" fmla="*/ 4319081 w 12237396"/>
              <a:gd name="connsiteY1" fmla="*/ 389106 h 389106"/>
              <a:gd name="connsiteX2" fmla="*/ 4640094 w 12237396"/>
              <a:gd name="connsiteY2" fmla="*/ 0 h 389106"/>
              <a:gd name="connsiteX3" fmla="*/ 12237396 w 12237396"/>
              <a:gd name="connsiteY3" fmla="*/ 0 h 38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37396" h="389106">
                <a:moveTo>
                  <a:pt x="0" y="389106"/>
                </a:moveTo>
                <a:lnTo>
                  <a:pt x="4319081" y="389106"/>
                </a:lnTo>
                <a:lnTo>
                  <a:pt x="4640094" y="0"/>
                </a:lnTo>
                <a:lnTo>
                  <a:pt x="12237396" y="0"/>
                </a:lnTo>
              </a:path>
            </a:pathLst>
          </a:custGeom>
          <a:noFill/>
          <a:ln w="12700">
            <a:solidFill>
              <a:srgbClr val="949493">
                <a:alpha val="97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1" rIns="91440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801" dirty="0"/>
          </a:p>
        </p:txBody>
      </p:sp>
    </p:spTree>
    <p:extLst>
      <p:ext uri="{BB962C8B-B14F-4D97-AF65-F5344CB8AC3E}">
        <p14:creationId xmlns:p14="http://schemas.microsoft.com/office/powerpoint/2010/main" val="128355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49" r:id="rId2"/>
    <p:sldLayoutId id="2147483676" r:id="rId3"/>
    <p:sldLayoutId id="2147483677" r:id="rId4"/>
    <p:sldLayoutId id="2147483670" r:id="rId5"/>
    <p:sldLayoutId id="2147483679" r:id="rId6"/>
    <p:sldLayoutId id="2147483680" r:id="rId7"/>
    <p:sldLayoutId id="2147483668" r:id="rId8"/>
    <p:sldLayoutId id="2147483682" r:id="rId9"/>
  </p:sldLayoutIdLst>
  <p:hf hd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2601" b="0" kern="1200" cap="all" baseline="0">
          <a:solidFill>
            <a:srgbClr val="006AB2"/>
          </a:solidFill>
          <a:latin typeface="+mj-lt"/>
          <a:ea typeface="+mj-ea"/>
          <a:cs typeface="+mj-cs"/>
        </a:defRPr>
      </a:lvl1pPr>
    </p:titleStyle>
    <p:bodyStyle>
      <a:lvl1pPr marL="0" indent="0" algn="l" defTabSz="914446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b="1" kern="1200" cap="all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marR="0" indent="0" algn="l" defTabSz="914446" rtl="0" eaLnBrk="1" fontAlgn="auto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SzTx/>
        <a:buFont typeface="Arial" panose="020B0604020202020204" pitchFamily="34" charset="0"/>
        <a:buNone/>
        <a:tabLst/>
        <a:defRPr sz="16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74635" indent="-174635" algn="l" defTabSz="91444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9388" algn="l" defTabSz="91444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623888" indent="-266700" algn="l" defTabSz="914446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8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15">
          <p15:clr>
            <a:srgbClr val="F26B43"/>
          </p15:clr>
        </p15:guide>
        <p15:guide id="3" orient="horz">
          <p15:clr>
            <a:srgbClr val="F26B43"/>
          </p15:clr>
        </p15:guide>
        <p15:guide id="4" pos="7673">
          <p15:clr>
            <a:srgbClr val="F26B43"/>
          </p15:clr>
        </p15:guide>
        <p15:guide id="5" orient="horz" pos="1434">
          <p15:clr>
            <a:srgbClr val="F26B43"/>
          </p15:clr>
        </p15:guide>
        <p15:guide id="6" pos="462">
          <p15:clr>
            <a:srgbClr val="F26B43"/>
          </p15:clr>
        </p15:guide>
        <p15:guide id="7" orient="horz" pos="278" userDrawn="1">
          <p15:clr>
            <a:srgbClr val="F26B43"/>
          </p15:clr>
        </p15:guide>
        <p15:guide id="8" orient="horz" pos="709">
          <p15:clr>
            <a:srgbClr val="F26B43"/>
          </p15:clr>
        </p15:guide>
        <p15:guide id="9" pos="7218">
          <p15:clr>
            <a:srgbClr val="F26B43"/>
          </p15:clr>
        </p15:guide>
        <p15:guide id="11" orient="horz" pos="3997">
          <p15:clr>
            <a:srgbClr val="F26B43"/>
          </p15:clr>
        </p15:guide>
        <p15:guide id="12" orient="horz" pos="4133">
          <p15:clr>
            <a:srgbClr val="F26B43"/>
          </p15:clr>
        </p15:guide>
        <p15:guide id="16">
          <p15:clr>
            <a:srgbClr val="F26B43"/>
          </p15:clr>
        </p15:guide>
        <p15:guide id="17" pos="2547" userDrawn="1">
          <p15:clr>
            <a:srgbClr val="F26B43"/>
          </p15:clr>
        </p15:guide>
        <p15:guide id="18" pos="2797" userDrawn="1">
          <p15:clr>
            <a:srgbClr val="F26B43"/>
          </p15:clr>
        </p15:guide>
        <p15:guide id="19" pos="4883" userDrawn="1">
          <p15:clr>
            <a:srgbClr val="F26B43"/>
          </p15:clr>
        </p15:guide>
        <p15:guide id="20" pos="5133" userDrawn="1">
          <p15:clr>
            <a:srgbClr val="F26B43"/>
          </p15:clr>
        </p15:guide>
        <p15:guide id="21" pos="3727" userDrawn="1">
          <p15:clr>
            <a:srgbClr val="F26B43"/>
          </p15:clr>
        </p15:guide>
        <p15:guide id="22" pos="3953" userDrawn="1">
          <p15:clr>
            <a:srgbClr val="F26B43"/>
          </p15:clr>
        </p15:guide>
        <p15:guide id="23" pos="6063" userDrawn="1">
          <p15:clr>
            <a:srgbClr val="F26B43"/>
          </p15:clr>
        </p15:guide>
        <p15:guide id="24" pos="6289" userDrawn="1">
          <p15:clr>
            <a:srgbClr val="F26B43"/>
          </p15:clr>
        </p15:guide>
        <p15:guide id="25" pos="1617" userDrawn="1">
          <p15:clr>
            <a:srgbClr val="F26B43"/>
          </p15:clr>
        </p15:guide>
        <p15:guide id="26" pos="139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headline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subheadline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481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DB2F612-70EE-7F4F-A6F4-BD9EDB756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Headline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C1C3DF80-CE22-1445-B1EF-0195E05BAA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de-DE" dirty="0"/>
              <a:t>Subheadline</a:t>
            </a:r>
          </a:p>
          <a:p>
            <a:pPr lvl="1"/>
            <a:r>
              <a:rPr lang="de-DE" dirty="0" err="1"/>
              <a:t>Bulletpoint</a:t>
            </a:r>
            <a:endParaRPr lang="de-DE" dirty="0"/>
          </a:p>
          <a:p>
            <a:pPr lvl="1"/>
            <a:r>
              <a:rPr lang="de-DE" dirty="0" err="1"/>
              <a:t>Bulletpoint</a:t>
            </a:r>
            <a:endParaRPr lang="de-DE" dirty="0"/>
          </a:p>
          <a:p>
            <a:pPr lvl="1"/>
            <a:r>
              <a:rPr lang="de-DE" dirty="0" err="1"/>
              <a:t>Bulletpoint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19D5C5-5E77-6842-B51D-A4D6B0EDD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Novoferm |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F10035-32FB-634E-813C-4C9463AA95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EA10497C-2843-4BB7-AB4C-F9B36C6EBB30}" type="slidenum">
              <a:rPr lang="de-DE" smtClean="0"/>
              <a:pPr algn="ctr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5757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Garage </a:t>
            </a:r>
            <a:r>
              <a:rPr lang="de-DE" dirty="0" err="1"/>
              <a:t>door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hinged</a:t>
            </a:r>
            <a:r>
              <a:rPr lang="de-DE" dirty="0"/>
              <a:t> </a:t>
            </a:r>
            <a:r>
              <a:rPr lang="de-DE" dirty="0" err="1"/>
              <a:t>doors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subheadline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3497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Project </a:t>
            </a:r>
            <a:r>
              <a:rPr lang="de-DE" dirty="0" err="1"/>
              <a:t>hinged</a:t>
            </a:r>
            <a:r>
              <a:rPr lang="de-DE" dirty="0"/>
              <a:t> </a:t>
            </a:r>
            <a:r>
              <a:rPr lang="de-DE" dirty="0" err="1"/>
              <a:t>doors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frames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subheadline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49577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Industrial </a:t>
            </a:r>
            <a:r>
              <a:rPr lang="de-DE" dirty="0" err="1"/>
              <a:t>door</a:t>
            </a:r>
            <a:r>
              <a:rPr lang="de-DE" dirty="0"/>
              <a:t> Systems</a:t>
            </a:r>
            <a:br>
              <a:rPr lang="de-DE" dirty="0"/>
            </a:br>
            <a:r>
              <a:rPr lang="de-DE" dirty="0" err="1"/>
              <a:t>docking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logistic</a:t>
            </a:r>
            <a:r>
              <a:rPr lang="de-DE" dirty="0"/>
              <a:t> </a:t>
            </a:r>
            <a:r>
              <a:rPr lang="de-DE" dirty="0" err="1"/>
              <a:t>systems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subheadline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6729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A7AA58-4CDE-464F-9F5E-6CC003CEEF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Digital </a:t>
            </a:r>
            <a:r>
              <a:rPr lang="de-DE" dirty="0" err="1"/>
              <a:t>solutions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38C945E-5FFB-014E-B6C5-0C98EA2EF6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subheadline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0152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48564E-BE69-9E4F-BFCC-5ABAB72CB9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Service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62EDD1B-0233-3F42-A993-74FF17C4FD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subheadline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57247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FE4A0F-9D41-894E-8FD0-623336A25D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events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C02BA55-02A5-074E-9D5B-A454D060A8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subheadline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6568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94F7DC-AE48-994B-B7B7-ABC743BF90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Architects</a:t>
            </a:r>
            <a:r>
              <a:rPr lang="de-DE" dirty="0"/>
              <a:t> &amp; </a:t>
            </a:r>
            <a:r>
              <a:rPr lang="de-DE" dirty="0" err="1"/>
              <a:t>planner</a:t>
            </a:r>
            <a:endParaRPr lang="de-DE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E8C97D9-6708-594E-9D81-AA6807ABB5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err="1"/>
              <a:t>subheadline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118717"/>
      </p:ext>
    </p:extLst>
  </p:cSld>
  <p:clrMapOvr>
    <a:masterClrMapping/>
  </p:clrMapOvr>
</p:sld>
</file>

<file path=ppt/theme/theme1.xml><?xml version="1.0" encoding="utf-8"?>
<a:theme xmlns:a="http://schemas.openxmlformats.org/drawingml/2006/main" name="Novoferm | Kompetenzbreich Übergreifend">
  <a:themeElements>
    <a:clrScheme name="Novoferm-180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E75B5"/>
      </a:accent1>
      <a:accent2>
        <a:srgbClr val="338AC1"/>
      </a:accent2>
      <a:accent3>
        <a:srgbClr val="66A5D0"/>
      </a:accent3>
      <a:accent4>
        <a:srgbClr val="99C3E0"/>
      </a:accent4>
      <a:accent5>
        <a:srgbClr val="CCE1EF"/>
      </a:accent5>
      <a:accent6>
        <a:srgbClr val="E5F0F7"/>
      </a:accent6>
      <a:hlink>
        <a:srgbClr val="333333"/>
      </a:hlink>
      <a:folHlink>
        <a:srgbClr val="E30045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voferm-PowerPoint-Master-180904.potx" id="{C4D976A0-C620-4D59-AAA9-2A56AF493A57}" vid="{7F145800-BE42-4A21-B8C8-E0CFB719B4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78</Words>
  <Application>Microsoft Macintosh PowerPoint</Application>
  <PresentationFormat>Breitbild</PresentationFormat>
  <Paragraphs>55</Paragraphs>
  <Slides>9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2" baseType="lpstr">
      <vt:lpstr>Calibri</vt:lpstr>
      <vt:lpstr>Arial</vt:lpstr>
      <vt:lpstr>Novoferm | Kompetenzbreich Übergreifend</vt:lpstr>
      <vt:lpstr>headline</vt:lpstr>
      <vt:lpstr>Headline</vt:lpstr>
      <vt:lpstr>Garage door systems and hinged doors</vt:lpstr>
      <vt:lpstr>Project hinged doors and frames</vt:lpstr>
      <vt:lpstr>Industrial door Systems docking and logistic systems</vt:lpstr>
      <vt:lpstr>Digital solutions</vt:lpstr>
      <vt:lpstr>Service</vt:lpstr>
      <vt:lpstr>events</vt:lpstr>
      <vt:lpstr>Architects &amp; planner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Novoferm – powerpoint master</dc:title>
  <dc:creator>Sloan, Britta</dc:creator>
  <cp:lastModifiedBy>Julian Brandt</cp:lastModifiedBy>
  <cp:revision>116</cp:revision>
  <cp:lastPrinted>2019-07-25T10:25:32Z</cp:lastPrinted>
  <dcterms:created xsi:type="dcterms:W3CDTF">2018-09-04T14:00:33Z</dcterms:created>
  <dcterms:modified xsi:type="dcterms:W3CDTF">2019-07-25T10:25:32Z</dcterms:modified>
</cp:coreProperties>
</file>